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6A41-1951-4FF1-B0CA-7C52E91344F9}" type="datetimeFigureOut">
              <a:rPr lang="es-ES" smtClean="0"/>
              <a:t>06/11/2024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527-E5B5-4AE8-BFAC-D10FA02C0B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568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6A41-1951-4FF1-B0CA-7C52E91344F9}" type="datetimeFigureOut">
              <a:rPr lang="es-ES" smtClean="0"/>
              <a:t>06/11/2024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527-E5B5-4AE8-BFAC-D10FA02C0B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6046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6A41-1951-4FF1-B0CA-7C52E91344F9}" type="datetimeFigureOut">
              <a:rPr lang="es-ES" smtClean="0"/>
              <a:t>06/11/2024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527-E5B5-4AE8-BFAC-D10FA02C0B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0227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6A41-1951-4FF1-B0CA-7C52E91344F9}" type="datetimeFigureOut">
              <a:rPr lang="es-ES" smtClean="0"/>
              <a:t>06/11/2024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527-E5B5-4AE8-BFAC-D10FA02C0B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4675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6A41-1951-4FF1-B0CA-7C52E91344F9}" type="datetimeFigureOut">
              <a:rPr lang="es-ES" smtClean="0"/>
              <a:t>06/11/2024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527-E5B5-4AE8-BFAC-D10FA02C0B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301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6A41-1951-4FF1-B0CA-7C52E91344F9}" type="datetimeFigureOut">
              <a:rPr lang="es-ES" smtClean="0"/>
              <a:t>06/11/2024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527-E5B5-4AE8-BFAC-D10FA02C0B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8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6A41-1951-4FF1-B0CA-7C52E91344F9}" type="datetimeFigureOut">
              <a:rPr lang="es-ES" smtClean="0"/>
              <a:t>06/11/2024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527-E5B5-4AE8-BFAC-D10FA02C0B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6781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6A41-1951-4FF1-B0CA-7C52E91344F9}" type="datetimeFigureOut">
              <a:rPr lang="es-ES" smtClean="0"/>
              <a:t>06/11/2024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527-E5B5-4AE8-BFAC-D10FA02C0B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0594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6A41-1951-4FF1-B0CA-7C52E91344F9}" type="datetimeFigureOut">
              <a:rPr lang="es-ES" smtClean="0"/>
              <a:t>06/11/2024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527-E5B5-4AE8-BFAC-D10FA02C0B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4099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6A41-1951-4FF1-B0CA-7C52E91344F9}" type="datetimeFigureOut">
              <a:rPr lang="es-ES" smtClean="0"/>
              <a:t>06/11/2024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527-E5B5-4AE8-BFAC-D10FA02C0B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5042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D6A41-1951-4FF1-B0CA-7C52E91344F9}" type="datetimeFigureOut">
              <a:rPr lang="es-ES" smtClean="0"/>
              <a:t>06/11/2024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4527-E5B5-4AE8-BFAC-D10FA02C0B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3532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D6A41-1951-4FF1-B0CA-7C52E91344F9}" type="datetimeFigureOut">
              <a:rPr lang="es-ES" smtClean="0"/>
              <a:t>06/11/2024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D4527-E5B5-4AE8-BFAC-D10FA02C0BC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7327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0" r="1366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5812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20" t="15674" r="29893" b="1527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1197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32" t="16419" r="30014" b="16605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1887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8" t="24977" r="10175" b="25535"/>
          <a:stretch/>
        </p:blipFill>
        <p:spPr bwMode="auto">
          <a:xfrm>
            <a:off x="-12614" y="0"/>
            <a:ext cx="9156614" cy="6828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212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07" t="12325" r="27398" b="16605"/>
          <a:stretch/>
        </p:blipFill>
        <p:spPr bwMode="auto">
          <a:xfrm>
            <a:off x="8651" y="0"/>
            <a:ext cx="913534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1366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3" t="13814" r="28489" b="14372"/>
          <a:stretch/>
        </p:blipFill>
        <p:spPr bwMode="auto">
          <a:xfrm>
            <a:off x="0" y="-1"/>
            <a:ext cx="9144000" cy="6842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2429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5" t="16047" r="1431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9072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05" t="24210" r="26962" b="2138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9179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95" t="20884" r="34811" b="20698"/>
          <a:stretch/>
        </p:blipFill>
        <p:spPr bwMode="auto">
          <a:xfrm>
            <a:off x="-1" y="-1"/>
            <a:ext cx="9144001" cy="684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2566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09" t="13442" r="31805" b="14743"/>
          <a:stretch/>
        </p:blipFill>
        <p:spPr bwMode="auto">
          <a:xfrm>
            <a:off x="0" y="1543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61966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01" t="13069" r="23474" b="13628"/>
          <a:stretch/>
        </p:blipFill>
        <p:spPr bwMode="auto">
          <a:xfrm>
            <a:off x="-10120" y="-23723"/>
            <a:ext cx="9154120" cy="6893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7683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19" r="24128" b="5130"/>
          <a:stretch/>
        </p:blipFill>
        <p:spPr bwMode="auto">
          <a:xfrm>
            <a:off x="1467" y="-401"/>
            <a:ext cx="9142533" cy="6858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55875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15" t="14187" r="12137" b="14744"/>
          <a:stretch/>
        </p:blipFill>
        <p:spPr bwMode="auto">
          <a:xfrm>
            <a:off x="0" y="0"/>
            <a:ext cx="919014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2649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6" t="15674" r="30015" b="16232"/>
          <a:stretch/>
        </p:blipFill>
        <p:spPr bwMode="auto">
          <a:xfrm>
            <a:off x="0" y="0"/>
            <a:ext cx="9144000" cy="6876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7857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2" t="15674" r="30234" b="16605"/>
          <a:stretch/>
        </p:blipFill>
        <p:spPr bwMode="auto">
          <a:xfrm>
            <a:off x="0" y="12062"/>
            <a:ext cx="9144000" cy="687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99252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33" t="14930" r="29578" b="14373"/>
          <a:stretch/>
        </p:blipFill>
        <p:spPr bwMode="auto">
          <a:xfrm>
            <a:off x="0" y="23209"/>
            <a:ext cx="9144000" cy="6876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64733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5" t="14186" r="28052" b="12884"/>
          <a:stretch/>
        </p:blipFill>
        <p:spPr bwMode="auto">
          <a:xfrm>
            <a:off x="0" y="2382"/>
            <a:ext cx="9144000" cy="6915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26641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3" t="14557" r="28052" b="14000"/>
          <a:stretch/>
        </p:blipFill>
        <p:spPr bwMode="auto">
          <a:xfrm>
            <a:off x="0" y="-22256"/>
            <a:ext cx="9144000" cy="6946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2773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53" t="10465" r="25218" b="13255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2829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9" t="9133" r="2935" b="1543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4828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94" t="9721" r="20203" b="11023"/>
          <a:stretch/>
        </p:blipFill>
        <p:spPr bwMode="auto">
          <a:xfrm>
            <a:off x="28888" y="0"/>
            <a:ext cx="9115112" cy="688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2678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8" t="11581" r="14534" b="11023"/>
          <a:stretch/>
        </p:blipFill>
        <p:spPr bwMode="auto">
          <a:xfrm>
            <a:off x="-28011" y="0"/>
            <a:ext cx="917201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47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0" t="12326" r="16279" b="11767"/>
          <a:stretch/>
        </p:blipFill>
        <p:spPr bwMode="auto">
          <a:xfrm>
            <a:off x="0" y="15434"/>
            <a:ext cx="9144000" cy="6842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7587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2" t="13814" r="22602" b="14372"/>
          <a:stretch/>
        </p:blipFill>
        <p:spPr bwMode="auto">
          <a:xfrm>
            <a:off x="25076" y="29515"/>
            <a:ext cx="9118924" cy="684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8986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3" t="14930" r="23038" b="15116"/>
          <a:stretch/>
        </p:blipFill>
        <p:spPr bwMode="auto">
          <a:xfrm>
            <a:off x="27572" y="-1"/>
            <a:ext cx="9116428" cy="6910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1883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3" t="23860" r="30887" b="14744"/>
          <a:stretch/>
        </p:blipFill>
        <p:spPr bwMode="auto">
          <a:xfrm>
            <a:off x="0" y="0"/>
            <a:ext cx="9144000" cy="6879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39744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Presentación en pantalla (4:3)</PresentationFormat>
  <Paragraphs>0</Paragraphs>
  <Slides>26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9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Invitado</dc:creator>
  <cp:lastModifiedBy>PROF_APOYO</cp:lastModifiedBy>
  <cp:revision>8</cp:revision>
  <dcterms:created xsi:type="dcterms:W3CDTF">2017-11-25T10:39:48Z</dcterms:created>
  <dcterms:modified xsi:type="dcterms:W3CDTF">2024-11-06T19:56:53Z</dcterms:modified>
</cp:coreProperties>
</file>