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4070" r:id="rId1"/>
  </p:sldMasterIdLst>
  <p:sldIdLst>
    <p:sldId id="256" r:id="rId2"/>
    <p:sldId id="258" r:id="rId3"/>
    <p:sldId id="281" r:id="rId4"/>
    <p:sldId id="259" r:id="rId5"/>
    <p:sldId id="260" r:id="rId6"/>
    <p:sldId id="261" r:id="rId7"/>
    <p:sldId id="262" r:id="rId8"/>
    <p:sldId id="263" r:id="rId9"/>
    <p:sldId id="264" r:id="rId10"/>
    <p:sldId id="266" r:id="rId11"/>
    <p:sldId id="265" r:id="rId12"/>
    <p:sldId id="267" r:id="rId13"/>
    <p:sldId id="268" r:id="rId14"/>
    <p:sldId id="283" r:id="rId15"/>
    <p:sldId id="269" r:id="rId16"/>
    <p:sldId id="270" r:id="rId17"/>
    <p:sldId id="273" r:id="rId18"/>
    <p:sldId id="271" r:id="rId19"/>
    <p:sldId id="272" r:id="rId20"/>
    <p:sldId id="275" r:id="rId21"/>
    <p:sldId id="278" r:id="rId22"/>
    <p:sldId id="279" r:id="rId23"/>
    <p:sldId id="274" r:id="rId24"/>
    <p:sldId id="276" r:id="rId25"/>
    <p:sldId id="280" r:id="rId26"/>
    <p:sldId id="282" r:id="rId27"/>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3F54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9191" autoAdjust="0"/>
    <p:restoredTop sz="94660"/>
  </p:normalViewPr>
  <p:slideViewPr>
    <p:cSldViewPr snapToGrid="0">
      <p:cViewPr varScale="1">
        <p:scale>
          <a:sx n="71" d="100"/>
          <a:sy n="71" d="100"/>
        </p:scale>
        <p:origin x="444" y="6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theme" Target="theme/theme1.xml"/></Relationships>
</file>

<file path=ppt/charts/_rels/chart1.xml.rels><?xml version="1.0" encoding="UTF-8" standalone="yes"?>
<Relationships xmlns="http://schemas.openxmlformats.org/package/2006/relationships"><Relationship Id="rId3" Type="http://schemas.openxmlformats.org/officeDocument/2006/relationships/package" Target="../embeddings/Hoja_de_c_lculo_de_Microsoft_Excel1.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Hoja_de_c_lculo_de_Microsoft_Excel2.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Hoja_de_c_lculo_de_Microsoft_Excel3.xlsx"/><Relationship Id="rId2" Type="http://schemas.microsoft.com/office/2011/relationships/chartColorStyle" Target="colors3.xml"/><Relationship Id="rId1" Type="http://schemas.microsoft.com/office/2011/relationships/chartStyle" Target="style3.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0"/>
      <c:rotY val="0"/>
      <c:depthPercent val="60"/>
      <c:rAngAx val="0"/>
      <c:perspective val="100"/>
    </c:view3D>
    <c:floor>
      <c:thickness val="0"/>
      <c:spPr>
        <a:solidFill>
          <a:schemeClr val="lt1">
            <a:lumMod val="95000"/>
          </a:schemeClr>
        </a:solidFill>
        <a:ln>
          <a:noFill/>
        </a:ln>
        <a:effectLst/>
        <a:sp3d/>
      </c:spPr>
    </c:floor>
    <c:sideWall>
      <c:thickness val="0"/>
      <c:spPr>
        <a:noFill/>
        <a:ln>
          <a:noFill/>
        </a:ln>
        <a:effectLst/>
        <a:sp3d/>
      </c:spPr>
    </c:sideWall>
    <c:backWall>
      <c:thickness val="0"/>
      <c:spPr>
        <a:noFill/>
        <a:ln>
          <a:noFill/>
        </a:ln>
        <a:effectLst/>
        <a:sp3d/>
      </c:spPr>
    </c:backWall>
    <c:plotArea>
      <c:layout/>
      <c:bar3DChart>
        <c:barDir val="col"/>
        <c:grouping val="clustered"/>
        <c:varyColors val="0"/>
        <c:ser>
          <c:idx val="0"/>
          <c:order val="0"/>
          <c:tx>
            <c:strRef>
              <c:f>Hoja1!$B$1</c:f>
              <c:strCache>
                <c:ptCount val="1"/>
                <c:pt idx="0">
                  <c:v>NULO</c:v>
                </c:pt>
              </c:strCache>
            </c:strRef>
          </c:tx>
          <c:spPr>
            <a:solidFill>
              <a:schemeClr val="accent1">
                <a:alpha val="85000"/>
              </a:schemeClr>
            </a:solidFill>
            <a:ln w="9525" cap="flat" cmpd="sng" algn="ctr">
              <a:solidFill>
                <a:schemeClr val="accent1">
                  <a:lumMod val="75000"/>
                </a:schemeClr>
              </a:solidFill>
              <a:round/>
            </a:ln>
            <a:effectLst/>
            <a:sp3d contourW="9525">
              <a:contourClr>
                <a:schemeClr val="accent1">
                  <a:lumMod val="75000"/>
                </a:schemeClr>
              </a:contourClr>
            </a:sp3d>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dk1">
                        <a:lumMod val="75000"/>
                        <a:lumOff val="25000"/>
                      </a:schemeClr>
                    </a:solidFill>
                    <a:latin typeface="+mn-lt"/>
                    <a:ea typeface="+mn-ea"/>
                    <a:cs typeface="+mn-cs"/>
                  </a:defRPr>
                </a:pPr>
                <a:endParaRPr lang="es-CO"/>
              </a:p>
            </c:txPr>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a:solidFill>
                        <a:schemeClr val="dk1">
                          <a:lumMod val="50000"/>
                          <a:lumOff val="50000"/>
                        </a:schemeClr>
                      </a:solidFill>
                    </a:ln>
                    <a:effectLst/>
                  </c:spPr>
                </c15:leaderLines>
              </c:ext>
            </c:extLst>
          </c:dLbls>
          <c:cat>
            <c:strRef>
              <c:f>Hoja1!$A$2:$A$8</c:f>
              <c:strCache>
                <c:ptCount val="7"/>
                <c:pt idx="0">
                  <c:v>PRE-TEST</c:v>
                </c:pt>
                <c:pt idx="1">
                  <c:v>ACT.1</c:v>
                </c:pt>
                <c:pt idx="2">
                  <c:v>ACT.2</c:v>
                </c:pt>
                <c:pt idx="3">
                  <c:v>ACT.3</c:v>
                </c:pt>
                <c:pt idx="4">
                  <c:v>ACT.4</c:v>
                </c:pt>
                <c:pt idx="5">
                  <c:v>ACT.5</c:v>
                </c:pt>
                <c:pt idx="6">
                  <c:v>ACT.6</c:v>
                </c:pt>
              </c:strCache>
            </c:strRef>
          </c:cat>
          <c:val>
            <c:numRef>
              <c:f>Hoja1!$B$2:$B$8</c:f>
              <c:numCache>
                <c:formatCode>General</c:formatCode>
                <c:ptCount val="7"/>
                <c:pt idx="0">
                  <c:v>27</c:v>
                </c:pt>
                <c:pt idx="1">
                  <c:v>9</c:v>
                </c:pt>
                <c:pt idx="2">
                  <c:v>15</c:v>
                </c:pt>
                <c:pt idx="3">
                  <c:v>6</c:v>
                </c:pt>
                <c:pt idx="4">
                  <c:v>1</c:v>
                </c:pt>
                <c:pt idx="5">
                  <c:v>6</c:v>
                </c:pt>
                <c:pt idx="6">
                  <c:v>2</c:v>
                </c:pt>
              </c:numCache>
            </c:numRef>
          </c:val>
        </c:ser>
        <c:ser>
          <c:idx val="1"/>
          <c:order val="1"/>
          <c:tx>
            <c:strRef>
              <c:f>Hoja1!$C$1</c:f>
              <c:strCache>
                <c:ptCount val="1"/>
                <c:pt idx="0">
                  <c:v>BAJO</c:v>
                </c:pt>
              </c:strCache>
            </c:strRef>
          </c:tx>
          <c:spPr>
            <a:solidFill>
              <a:schemeClr val="accent2">
                <a:alpha val="85000"/>
              </a:schemeClr>
            </a:solidFill>
            <a:ln w="9525" cap="flat" cmpd="sng" algn="ctr">
              <a:solidFill>
                <a:schemeClr val="accent2">
                  <a:lumMod val="75000"/>
                </a:schemeClr>
              </a:solidFill>
              <a:round/>
            </a:ln>
            <a:effectLst/>
            <a:sp3d contourW="9525">
              <a:contourClr>
                <a:schemeClr val="accent2">
                  <a:lumMod val="75000"/>
                </a:schemeClr>
              </a:contourClr>
            </a:sp3d>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dk1">
                        <a:lumMod val="75000"/>
                        <a:lumOff val="25000"/>
                      </a:schemeClr>
                    </a:solidFill>
                    <a:latin typeface="+mn-lt"/>
                    <a:ea typeface="+mn-ea"/>
                    <a:cs typeface="+mn-cs"/>
                  </a:defRPr>
                </a:pPr>
                <a:endParaRPr lang="es-CO"/>
              </a:p>
            </c:txPr>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a:solidFill>
                        <a:schemeClr val="dk1">
                          <a:lumMod val="50000"/>
                          <a:lumOff val="50000"/>
                        </a:schemeClr>
                      </a:solidFill>
                    </a:ln>
                    <a:effectLst/>
                  </c:spPr>
                </c15:leaderLines>
              </c:ext>
            </c:extLst>
          </c:dLbls>
          <c:cat>
            <c:strRef>
              <c:f>Hoja1!$A$2:$A$8</c:f>
              <c:strCache>
                <c:ptCount val="7"/>
                <c:pt idx="0">
                  <c:v>PRE-TEST</c:v>
                </c:pt>
                <c:pt idx="1">
                  <c:v>ACT.1</c:v>
                </c:pt>
                <c:pt idx="2">
                  <c:v>ACT.2</c:v>
                </c:pt>
                <c:pt idx="3">
                  <c:v>ACT.3</c:v>
                </c:pt>
                <c:pt idx="4">
                  <c:v>ACT.4</c:v>
                </c:pt>
                <c:pt idx="5">
                  <c:v>ACT.5</c:v>
                </c:pt>
                <c:pt idx="6">
                  <c:v>ACT.6</c:v>
                </c:pt>
              </c:strCache>
            </c:strRef>
          </c:cat>
          <c:val>
            <c:numRef>
              <c:f>Hoja1!$C$2:$C$8</c:f>
              <c:numCache>
                <c:formatCode>General</c:formatCode>
                <c:ptCount val="7"/>
                <c:pt idx="0">
                  <c:v>30</c:v>
                </c:pt>
                <c:pt idx="1">
                  <c:v>8</c:v>
                </c:pt>
                <c:pt idx="2">
                  <c:v>16</c:v>
                </c:pt>
                <c:pt idx="3">
                  <c:v>10</c:v>
                </c:pt>
                <c:pt idx="4">
                  <c:v>8</c:v>
                </c:pt>
                <c:pt idx="5">
                  <c:v>3</c:v>
                </c:pt>
                <c:pt idx="6">
                  <c:v>4</c:v>
                </c:pt>
              </c:numCache>
            </c:numRef>
          </c:val>
        </c:ser>
        <c:ser>
          <c:idx val="2"/>
          <c:order val="2"/>
          <c:tx>
            <c:strRef>
              <c:f>Hoja1!$D$1</c:f>
              <c:strCache>
                <c:ptCount val="1"/>
                <c:pt idx="0">
                  <c:v>BASICO</c:v>
                </c:pt>
              </c:strCache>
            </c:strRef>
          </c:tx>
          <c:spPr>
            <a:solidFill>
              <a:schemeClr val="accent3">
                <a:alpha val="85000"/>
              </a:schemeClr>
            </a:solidFill>
            <a:ln w="9525" cap="flat" cmpd="sng" algn="ctr">
              <a:solidFill>
                <a:schemeClr val="accent3">
                  <a:lumMod val="75000"/>
                </a:schemeClr>
              </a:solidFill>
              <a:round/>
            </a:ln>
            <a:effectLst/>
            <a:sp3d contourW="9525">
              <a:contourClr>
                <a:schemeClr val="accent3">
                  <a:lumMod val="75000"/>
                </a:schemeClr>
              </a:contourClr>
            </a:sp3d>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dk1">
                        <a:lumMod val="75000"/>
                        <a:lumOff val="25000"/>
                      </a:schemeClr>
                    </a:solidFill>
                    <a:latin typeface="+mn-lt"/>
                    <a:ea typeface="+mn-ea"/>
                    <a:cs typeface="+mn-cs"/>
                  </a:defRPr>
                </a:pPr>
                <a:endParaRPr lang="es-CO"/>
              </a:p>
            </c:txPr>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a:solidFill>
                        <a:schemeClr val="dk1">
                          <a:lumMod val="50000"/>
                          <a:lumOff val="50000"/>
                        </a:schemeClr>
                      </a:solidFill>
                    </a:ln>
                    <a:effectLst/>
                  </c:spPr>
                </c15:leaderLines>
              </c:ext>
            </c:extLst>
          </c:dLbls>
          <c:cat>
            <c:strRef>
              <c:f>Hoja1!$A$2:$A$8</c:f>
              <c:strCache>
                <c:ptCount val="7"/>
                <c:pt idx="0">
                  <c:v>PRE-TEST</c:v>
                </c:pt>
                <c:pt idx="1">
                  <c:v>ACT.1</c:v>
                </c:pt>
                <c:pt idx="2">
                  <c:v>ACT.2</c:v>
                </c:pt>
                <c:pt idx="3">
                  <c:v>ACT.3</c:v>
                </c:pt>
                <c:pt idx="4">
                  <c:v>ACT.4</c:v>
                </c:pt>
                <c:pt idx="5">
                  <c:v>ACT.5</c:v>
                </c:pt>
                <c:pt idx="6">
                  <c:v>ACT.6</c:v>
                </c:pt>
              </c:strCache>
            </c:strRef>
          </c:cat>
          <c:val>
            <c:numRef>
              <c:f>Hoja1!$D$2:$D$8</c:f>
              <c:numCache>
                <c:formatCode>General</c:formatCode>
                <c:ptCount val="7"/>
                <c:pt idx="0">
                  <c:v>15</c:v>
                </c:pt>
                <c:pt idx="1">
                  <c:v>57</c:v>
                </c:pt>
                <c:pt idx="2">
                  <c:v>40</c:v>
                </c:pt>
                <c:pt idx="3">
                  <c:v>46</c:v>
                </c:pt>
                <c:pt idx="4">
                  <c:v>51</c:v>
                </c:pt>
                <c:pt idx="5">
                  <c:v>33</c:v>
                </c:pt>
                <c:pt idx="6">
                  <c:v>31</c:v>
                </c:pt>
              </c:numCache>
            </c:numRef>
          </c:val>
        </c:ser>
        <c:ser>
          <c:idx val="3"/>
          <c:order val="3"/>
          <c:tx>
            <c:strRef>
              <c:f>Hoja1!$E$1</c:f>
              <c:strCache>
                <c:ptCount val="1"/>
                <c:pt idx="0">
                  <c:v>ALTO</c:v>
                </c:pt>
              </c:strCache>
            </c:strRef>
          </c:tx>
          <c:spPr>
            <a:solidFill>
              <a:schemeClr val="accent4">
                <a:alpha val="85000"/>
              </a:schemeClr>
            </a:solidFill>
            <a:ln w="9525" cap="flat" cmpd="sng" algn="ctr">
              <a:solidFill>
                <a:schemeClr val="accent4">
                  <a:lumMod val="75000"/>
                </a:schemeClr>
              </a:solidFill>
              <a:round/>
            </a:ln>
            <a:effectLst/>
            <a:sp3d contourW="9525">
              <a:contourClr>
                <a:schemeClr val="accent4">
                  <a:lumMod val="75000"/>
                </a:schemeClr>
              </a:contourClr>
            </a:sp3d>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dk1">
                        <a:lumMod val="75000"/>
                        <a:lumOff val="25000"/>
                      </a:schemeClr>
                    </a:solidFill>
                    <a:latin typeface="+mn-lt"/>
                    <a:ea typeface="+mn-ea"/>
                    <a:cs typeface="+mn-cs"/>
                  </a:defRPr>
                </a:pPr>
                <a:endParaRPr lang="es-CO"/>
              </a:p>
            </c:txPr>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a:solidFill>
                        <a:schemeClr val="dk1">
                          <a:lumMod val="50000"/>
                          <a:lumOff val="50000"/>
                        </a:schemeClr>
                      </a:solidFill>
                    </a:ln>
                    <a:effectLst/>
                  </c:spPr>
                </c15:leaderLines>
              </c:ext>
            </c:extLst>
          </c:dLbls>
          <c:cat>
            <c:strRef>
              <c:f>Hoja1!$A$2:$A$8</c:f>
              <c:strCache>
                <c:ptCount val="7"/>
                <c:pt idx="0">
                  <c:v>PRE-TEST</c:v>
                </c:pt>
                <c:pt idx="1">
                  <c:v>ACT.1</c:v>
                </c:pt>
                <c:pt idx="2">
                  <c:v>ACT.2</c:v>
                </c:pt>
                <c:pt idx="3">
                  <c:v>ACT.3</c:v>
                </c:pt>
                <c:pt idx="4">
                  <c:v>ACT.4</c:v>
                </c:pt>
                <c:pt idx="5">
                  <c:v>ACT.5</c:v>
                </c:pt>
                <c:pt idx="6">
                  <c:v>ACT.6</c:v>
                </c:pt>
              </c:strCache>
            </c:strRef>
          </c:cat>
          <c:val>
            <c:numRef>
              <c:f>Hoja1!$E$2:$E$8</c:f>
              <c:numCache>
                <c:formatCode>General</c:formatCode>
                <c:ptCount val="7"/>
                <c:pt idx="0">
                  <c:v>10</c:v>
                </c:pt>
                <c:pt idx="1">
                  <c:v>12</c:v>
                </c:pt>
                <c:pt idx="2">
                  <c:v>15</c:v>
                </c:pt>
                <c:pt idx="3">
                  <c:v>15</c:v>
                </c:pt>
                <c:pt idx="4">
                  <c:v>19</c:v>
                </c:pt>
                <c:pt idx="5">
                  <c:v>30</c:v>
                </c:pt>
                <c:pt idx="6">
                  <c:v>31</c:v>
                </c:pt>
              </c:numCache>
            </c:numRef>
          </c:val>
        </c:ser>
        <c:ser>
          <c:idx val="4"/>
          <c:order val="4"/>
          <c:tx>
            <c:strRef>
              <c:f>Hoja1!$F$1</c:f>
              <c:strCache>
                <c:ptCount val="1"/>
                <c:pt idx="0">
                  <c:v>SUPERIOR</c:v>
                </c:pt>
              </c:strCache>
            </c:strRef>
          </c:tx>
          <c:spPr>
            <a:solidFill>
              <a:schemeClr val="accent5">
                <a:alpha val="85000"/>
              </a:schemeClr>
            </a:solidFill>
            <a:ln w="9525" cap="flat" cmpd="sng" algn="ctr">
              <a:solidFill>
                <a:schemeClr val="accent5">
                  <a:lumMod val="75000"/>
                </a:schemeClr>
              </a:solidFill>
              <a:round/>
            </a:ln>
            <a:effectLst/>
            <a:sp3d contourW="9525">
              <a:contourClr>
                <a:schemeClr val="accent5">
                  <a:lumMod val="75000"/>
                </a:schemeClr>
              </a:contourClr>
            </a:sp3d>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dk1">
                        <a:lumMod val="75000"/>
                        <a:lumOff val="25000"/>
                      </a:schemeClr>
                    </a:solidFill>
                    <a:latin typeface="+mn-lt"/>
                    <a:ea typeface="+mn-ea"/>
                    <a:cs typeface="+mn-cs"/>
                  </a:defRPr>
                </a:pPr>
                <a:endParaRPr lang="es-CO"/>
              </a:p>
            </c:txPr>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a:solidFill>
                        <a:schemeClr val="dk1">
                          <a:lumMod val="50000"/>
                          <a:lumOff val="50000"/>
                        </a:schemeClr>
                      </a:solidFill>
                    </a:ln>
                    <a:effectLst/>
                  </c:spPr>
                </c15:leaderLines>
              </c:ext>
            </c:extLst>
          </c:dLbls>
          <c:cat>
            <c:strRef>
              <c:f>Hoja1!$A$2:$A$8</c:f>
              <c:strCache>
                <c:ptCount val="7"/>
                <c:pt idx="0">
                  <c:v>PRE-TEST</c:v>
                </c:pt>
                <c:pt idx="1">
                  <c:v>ACT.1</c:v>
                </c:pt>
                <c:pt idx="2">
                  <c:v>ACT.2</c:v>
                </c:pt>
                <c:pt idx="3">
                  <c:v>ACT.3</c:v>
                </c:pt>
                <c:pt idx="4">
                  <c:v>ACT.4</c:v>
                </c:pt>
                <c:pt idx="5">
                  <c:v>ACT.5</c:v>
                </c:pt>
                <c:pt idx="6">
                  <c:v>ACT.6</c:v>
                </c:pt>
              </c:strCache>
            </c:strRef>
          </c:cat>
          <c:val>
            <c:numRef>
              <c:f>Hoja1!$F$2:$F$8</c:f>
              <c:numCache>
                <c:formatCode>General</c:formatCode>
                <c:ptCount val="7"/>
                <c:pt idx="0">
                  <c:v>2</c:v>
                </c:pt>
                <c:pt idx="1">
                  <c:v>0</c:v>
                </c:pt>
                <c:pt idx="2">
                  <c:v>8</c:v>
                </c:pt>
                <c:pt idx="3">
                  <c:v>9</c:v>
                </c:pt>
                <c:pt idx="4">
                  <c:v>7</c:v>
                </c:pt>
                <c:pt idx="5">
                  <c:v>9</c:v>
                </c:pt>
                <c:pt idx="6">
                  <c:v>19</c:v>
                </c:pt>
              </c:numCache>
            </c:numRef>
          </c:val>
        </c:ser>
        <c:dLbls>
          <c:showLegendKey val="0"/>
          <c:showVal val="1"/>
          <c:showCatName val="0"/>
          <c:showSerName val="0"/>
          <c:showPercent val="0"/>
          <c:showBubbleSize val="0"/>
        </c:dLbls>
        <c:gapWidth val="65"/>
        <c:shape val="box"/>
        <c:axId val="937602208"/>
        <c:axId val="937598944"/>
        <c:axId val="0"/>
      </c:bar3DChart>
      <c:catAx>
        <c:axId val="937602208"/>
        <c:scaling>
          <c:orientation val="minMax"/>
        </c:scaling>
        <c:delete val="0"/>
        <c:axPos val="b"/>
        <c:numFmt formatCode="General" sourceLinked="1"/>
        <c:majorTickMark val="none"/>
        <c:minorTickMark val="none"/>
        <c:tickLblPos val="nextTo"/>
        <c:spPr>
          <a:noFill/>
          <a:ln w="19050" cap="flat" cmpd="sng" algn="ctr">
            <a:solidFill>
              <a:schemeClr val="dk1">
                <a:lumMod val="75000"/>
                <a:lumOff val="25000"/>
              </a:schemeClr>
            </a:solidFill>
            <a:round/>
          </a:ln>
          <a:effectLst/>
        </c:spPr>
        <c:txPr>
          <a:bodyPr rot="-60000000" spcFirstLastPara="1" vertOverflow="ellipsis" vert="horz" wrap="square" anchor="ctr" anchorCtr="1"/>
          <a:lstStyle/>
          <a:p>
            <a:pPr>
              <a:defRPr sz="1197" b="0" i="0" u="none" strike="noStrike" kern="1200" cap="all" baseline="0">
                <a:solidFill>
                  <a:schemeClr val="dk1">
                    <a:lumMod val="75000"/>
                    <a:lumOff val="25000"/>
                  </a:schemeClr>
                </a:solidFill>
                <a:latin typeface="+mn-lt"/>
                <a:ea typeface="+mn-ea"/>
                <a:cs typeface="+mn-cs"/>
              </a:defRPr>
            </a:pPr>
            <a:endParaRPr lang="es-CO"/>
          </a:p>
        </c:txPr>
        <c:crossAx val="937598944"/>
        <c:crosses val="autoZero"/>
        <c:auto val="1"/>
        <c:lblAlgn val="ctr"/>
        <c:lblOffset val="100"/>
        <c:noMultiLvlLbl val="0"/>
      </c:catAx>
      <c:valAx>
        <c:axId val="937598944"/>
        <c:scaling>
          <c:orientation val="minMax"/>
        </c:scaling>
        <c:delete val="0"/>
        <c:axPos val="l"/>
        <c:majorGridlines>
          <c:spPr>
            <a:ln w="9525" cap="flat" cmpd="sng" algn="ctr">
              <a:solidFill>
                <a:schemeClr val="dk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dk1">
                    <a:lumMod val="75000"/>
                    <a:lumOff val="25000"/>
                  </a:schemeClr>
                </a:solidFill>
                <a:latin typeface="+mn-lt"/>
                <a:ea typeface="+mn-ea"/>
                <a:cs typeface="+mn-cs"/>
              </a:defRPr>
            </a:pPr>
            <a:endParaRPr lang="es-CO"/>
          </a:p>
        </c:txPr>
        <c:crossAx val="937602208"/>
        <c:crosses val="autoZero"/>
        <c:crossBetween val="between"/>
      </c:valAx>
      <c:spPr>
        <a:noFill/>
        <a:ln>
          <a:noFill/>
        </a:ln>
        <a:effectLst/>
      </c:spPr>
    </c:plotArea>
    <c:legend>
      <c:legendPos val="b"/>
      <c:layout/>
      <c:overlay val="0"/>
      <c:spPr>
        <a:solidFill>
          <a:schemeClr val="lt1">
            <a:lumMod val="95000"/>
            <a:alpha val="39000"/>
          </a:schemeClr>
        </a:solidFill>
        <a:ln>
          <a:noFill/>
        </a:ln>
        <a:effectLst/>
      </c:spPr>
      <c:txPr>
        <a:bodyPr rot="0" spcFirstLastPara="1" vertOverflow="ellipsis" vert="horz" wrap="square" anchor="ctr" anchorCtr="1"/>
        <a:lstStyle/>
        <a:p>
          <a:pPr>
            <a:defRPr sz="1197" b="0" i="0" u="none" strike="noStrike" kern="1200" baseline="0">
              <a:solidFill>
                <a:schemeClr val="dk1">
                  <a:lumMod val="75000"/>
                  <a:lumOff val="25000"/>
                </a:schemeClr>
              </a:solidFill>
              <a:latin typeface="+mn-lt"/>
              <a:ea typeface="+mn-ea"/>
              <a:cs typeface="+mn-cs"/>
            </a:defRPr>
          </a:pPr>
          <a:endParaRPr lang="es-CO"/>
        </a:p>
      </c:txPr>
    </c:legend>
    <c:plotVisOnly val="1"/>
    <c:dispBlanksAs val="gap"/>
    <c:showDLblsOverMax val="0"/>
  </c:chart>
  <c: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tx2"/>
      </a:solidFill>
      <a:round/>
    </a:ln>
    <a:effectLst/>
  </c:spPr>
  <c:txPr>
    <a:bodyPr/>
    <a:lstStyle/>
    <a:p>
      <a:pPr>
        <a:defRPr/>
      </a:pPr>
      <a:endParaRPr lang="es-CO"/>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200" b="1" i="0" u="none" strike="noStrike" kern="1200" baseline="0">
                <a:solidFill>
                  <a:schemeClr val="dk1">
                    <a:lumMod val="75000"/>
                    <a:lumOff val="25000"/>
                  </a:schemeClr>
                </a:solidFill>
                <a:latin typeface="+mn-lt"/>
                <a:ea typeface="+mn-ea"/>
                <a:cs typeface="+mn-cs"/>
              </a:defRPr>
            </a:pPr>
            <a:r>
              <a:rPr lang="es-CO"/>
              <a:t>11 – 2 </a:t>
            </a:r>
          </a:p>
        </c:rich>
      </c:tx>
      <c:layout/>
      <c:overlay val="0"/>
      <c:spPr>
        <a:noFill/>
        <a:ln>
          <a:noFill/>
        </a:ln>
        <a:effectLst/>
      </c:spPr>
      <c:txPr>
        <a:bodyPr rot="0" spcFirstLastPara="1" vertOverflow="ellipsis" vert="horz" wrap="square" anchor="ctr" anchorCtr="1"/>
        <a:lstStyle/>
        <a:p>
          <a:pPr>
            <a:defRPr sz="2200" b="1" i="0" u="none" strike="noStrike" kern="1200" baseline="0">
              <a:solidFill>
                <a:schemeClr val="dk1">
                  <a:lumMod val="75000"/>
                  <a:lumOff val="25000"/>
                </a:schemeClr>
              </a:solidFill>
              <a:latin typeface="+mn-lt"/>
              <a:ea typeface="+mn-ea"/>
              <a:cs typeface="+mn-cs"/>
            </a:defRPr>
          </a:pPr>
          <a:endParaRPr lang="es-CO"/>
        </a:p>
      </c:txPr>
    </c:title>
    <c:autoTitleDeleted val="0"/>
    <c:view3D>
      <c:rotX val="0"/>
      <c:rotY val="0"/>
      <c:depthPercent val="60"/>
      <c:rAngAx val="0"/>
      <c:perspective val="100"/>
    </c:view3D>
    <c:floor>
      <c:thickness val="0"/>
      <c:spPr>
        <a:solidFill>
          <a:schemeClr val="lt1">
            <a:lumMod val="95000"/>
          </a:schemeClr>
        </a:solidFill>
        <a:ln>
          <a:noFill/>
        </a:ln>
        <a:effectLst/>
        <a:sp3d/>
      </c:spPr>
    </c:floor>
    <c:sideWall>
      <c:thickness val="0"/>
      <c:spPr>
        <a:noFill/>
        <a:ln>
          <a:noFill/>
        </a:ln>
        <a:effectLst/>
        <a:sp3d/>
      </c:spPr>
    </c:sideWall>
    <c:backWall>
      <c:thickness val="0"/>
      <c:spPr>
        <a:noFill/>
        <a:ln>
          <a:noFill/>
        </a:ln>
        <a:effectLst/>
        <a:sp3d/>
      </c:spPr>
    </c:backWall>
    <c:plotArea>
      <c:layout/>
      <c:bar3DChart>
        <c:barDir val="col"/>
        <c:grouping val="clustered"/>
        <c:varyColors val="0"/>
        <c:ser>
          <c:idx val="0"/>
          <c:order val="0"/>
          <c:tx>
            <c:strRef>
              <c:f>Hoja1!$B$1</c:f>
              <c:strCache>
                <c:ptCount val="1"/>
                <c:pt idx="0">
                  <c:v>Nulo</c:v>
                </c:pt>
              </c:strCache>
            </c:strRef>
          </c:tx>
          <c:spPr>
            <a:solidFill>
              <a:schemeClr val="accent1">
                <a:alpha val="85000"/>
              </a:schemeClr>
            </a:solidFill>
            <a:ln w="9525" cap="flat" cmpd="sng" algn="ctr">
              <a:solidFill>
                <a:schemeClr val="accent1">
                  <a:lumMod val="75000"/>
                </a:schemeClr>
              </a:solidFill>
              <a:round/>
            </a:ln>
            <a:effectLst/>
            <a:sp3d contourW="9525">
              <a:contourClr>
                <a:schemeClr val="accent1">
                  <a:lumMod val="75000"/>
                </a:schemeClr>
              </a:contourClr>
            </a:sp3d>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dk1">
                        <a:lumMod val="75000"/>
                        <a:lumOff val="25000"/>
                      </a:schemeClr>
                    </a:solidFill>
                    <a:latin typeface="+mn-lt"/>
                    <a:ea typeface="+mn-ea"/>
                    <a:cs typeface="+mn-cs"/>
                  </a:defRPr>
                </a:pPr>
                <a:endParaRPr lang="es-CO"/>
              </a:p>
            </c:txPr>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a:solidFill>
                        <a:schemeClr val="dk1">
                          <a:lumMod val="50000"/>
                          <a:lumOff val="50000"/>
                        </a:schemeClr>
                      </a:solidFill>
                    </a:ln>
                    <a:effectLst/>
                  </c:spPr>
                </c15:leaderLines>
              </c:ext>
            </c:extLst>
          </c:dLbls>
          <c:cat>
            <c:strRef>
              <c:f>Hoja1!$A$2:$A$8</c:f>
              <c:strCache>
                <c:ptCount val="7"/>
                <c:pt idx="0">
                  <c:v>Pre - Test</c:v>
                </c:pt>
                <c:pt idx="1">
                  <c:v>Act. 1 </c:v>
                </c:pt>
                <c:pt idx="2">
                  <c:v>Act. 2</c:v>
                </c:pt>
                <c:pt idx="3">
                  <c:v>Act. 3</c:v>
                </c:pt>
                <c:pt idx="4">
                  <c:v>Act. 4</c:v>
                </c:pt>
                <c:pt idx="5">
                  <c:v>Act. 5 </c:v>
                </c:pt>
                <c:pt idx="6">
                  <c:v>Act. 6 </c:v>
                </c:pt>
              </c:strCache>
            </c:strRef>
          </c:cat>
          <c:val>
            <c:numRef>
              <c:f>Hoja1!$B$2:$B$8</c:f>
              <c:numCache>
                <c:formatCode>General</c:formatCode>
                <c:ptCount val="7"/>
                <c:pt idx="0">
                  <c:v>7</c:v>
                </c:pt>
                <c:pt idx="1">
                  <c:v>0</c:v>
                </c:pt>
                <c:pt idx="2">
                  <c:v>7</c:v>
                </c:pt>
                <c:pt idx="3">
                  <c:v>5</c:v>
                </c:pt>
                <c:pt idx="4">
                  <c:v>0</c:v>
                </c:pt>
                <c:pt idx="5">
                  <c:v>4</c:v>
                </c:pt>
                <c:pt idx="6">
                  <c:v>1</c:v>
                </c:pt>
              </c:numCache>
            </c:numRef>
          </c:val>
        </c:ser>
        <c:ser>
          <c:idx val="1"/>
          <c:order val="1"/>
          <c:tx>
            <c:strRef>
              <c:f>Hoja1!$C$1</c:f>
              <c:strCache>
                <c:ptCount val="1"/>
                <c:pt idx="0">
                  <c:v>Bajo</c:v>
                </c:pt>
              </c:strCache>
            </c:strRef>
          </c:tx>
          <c:spPr>
            <a:solidFill>
              <a:schemeClr val="accent2">
                <a:alpha val="85000"/>
              </a:schemeClr>
            </a:solidFill>
            <a:ln w="9525" cap="flat" cmpd="sng" algn="ctr">
              <a:solidFill>
                <a:schemeClr val="accent2">
                  <a:lumMod val="75000"/>
                </a:schemeClr>
              </a:solidFill>
              <a:round/>
            </a:ln>
            <a:effectLst/>
            <a:sp3d contourW="9525">
              <a:contourClr>
                <a:schemeClr val="accent2">
                  <a:lumMod val="75000"/>
                </a:schemeClr>
              </a:contourClr>
            </a:sp3d>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dk1">
                        <a:lumMod val="75000"/>
                        <a:lumOff val="25000"/>
                      </a:schemeClr>
                    </a:solidFill>
                    <a:latin typeface="+mn-lt"/>
                    <a:ea typeface="+mn-ea"/>
                    <a:cs typeface="+mn-cs"/>
                  </a:defRPr>
                </a:pPr>
                <a:endParaRPr lang="es-CO"/>
              </a:p>
            </c:txPr>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a:solidFill>
                        <a:schemeClr val="dk1">
                          <a:lumMod val="50000"/>
                          <a:lumOff val="50000"/>
                        </a:schemeClr>
                      </a:solidFill>
                    </a:ln>
                    <a:effectLst/>
                  </c:spPr>
                </c15:leaderLines>
              </c:ext>
            </c:extLst>
          </c:dLbls>
          <c:cat>
            <c:strRef>
              <c:f>Hoja1!$A$2:$A$8</c:f>
              <c:strCache>
                <c:ptCount val="7"/>
                <c:pt idx="0">
                  <c:v>Pre - Test</c:v>
                </c:pt>
                <c:pt idx="1">
                  <c:v>Act. 1 </c:v>
                </c:pt>
                <c:pt idx="2">
                  <c:v>Act. 2</c:v>
                </c:pt>
                <c:pt idx="3">
                  <c:v>Act. 3</c:v>
                </c:pt>
                <c:pt idx="4">
                  <c:v>Act. 4</c:v>
                </c:pt>
                <c:pt idx="5">
                  <c:v>Act. 5 </c:v>
                </c:pt>
                <c:pt idx="6">
                  <c:v>Act. 6 </c:v>
                </c:pt>
              </c:strCache>
            </c:strRef>
          </c:cat>
          <c:val>
            <c:numRef>
              <c:f>Hoja1!$C$2:$C$8</c:f>
              <c:numCache>
                <c:formatCode>General</c:formatCode>
                <c:ptCount val="7"/>
                <c:pt idx="0">
                  <c:v>15</c:v>
                </c:pt>
                <c:pt idx="1">
                  <c:v>5</c:v>
                </c:pt>
                <c:pt idx="2">
                  <c:v>8</c:v>
                </c:pt>
                <c:pt idx="3">
                  <c:v>8</c:v>
                </c:pt>
                <c:pt idx="4">
                  <c:v>4</c:v>
                </c:pt>
                <c:pt idx="5">
                  <c:v>1</c:v>
                </c:pt>
                <c:pt idx="6">
                  <c:v>3</c:v>
                </c:pt>
              </c:numCache>
            </c:numRef>
          </c:val>
        </c:ser>
        <c:ser>
          <c:idx val="2"/>
          <c:order val="2"/>
          <c:tx>
            <c:strRef>
              <c:f>Hoja1!$D$1</c:f>
              <c:strCache>
                <c:ptCount val="1"/>
                <c:pt idx="0">
                  <c:v>Basico</c:v>
                </c:pt>
              </c:strCache>
            </c:strRef>
          </c:tx>
          <c:spPr>
            <a:solidFill>
              <a:schemeClr val="accent3">
                <a:alpha val="85000"/>
              </a:schemeClr>
            </a:solidFill>
            <a:ln w="9525" cap="flat" cmpd="sng" algn="ctr">
              <a:solidFill>
                <a:schemeClr val="accent3">
                  <a:lumMod val="75000"/>
                </a:schemeClr>
              </a:solidFill>
              <a:round/>
            </a:ln>
            <a:effectLst/>
            <a:sp3d contourW="9525">
              <a:contourClr>
                <a:schemeClr val="accent3">
                  <a:lumMod val="75000"/>
                </a:schemeClr>
              </a:contourClr>
            </a:sp3d>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dk1">
                        <a:lumMod val="75000"/>
                        <a:lumOff val="25000"/>
                      </a:schemeClr>
                    </a:solidFill>
                    <a:latin typeface="+mn-lt"/>
                    <a:ea typeface="+mn-ea"/>
                    <a:cs typeface="+mn-cs"/>
                  </a:defRPr>
                </a:pPr>
                <a:endParaRPr lang="es-CO"/>
              </a:p>
            </c:txPr>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a:solidFill>
                        <a:schemeClr val="dk1">
                          <a:lumMod val="50000"/>
                          <a:lumOff val="50000"/>
                        </a:schemeClr>
                      </a:solidFill>
                    </a:ln>
                    <a:effectLst/>
                  </c:spPr>
                </c15:leaderLines>
              </c:ext>
            </c:extLst>
          </c:dLbls>
          <c:cat>
            <c:strRef>
              <c:f>Hoja1!$A$2:$A$8</c:f>
              <c:strCache>
                <c:ptCount val="7"/>
                <c:pt idx="0">
                  <c:v>Pre - Test</c:v>
                </c:pt>
                <c:pt idx="1">
                  <c:v>Act. 1 </c:v>
                </c:pt>
                <c:pt idx="2">
                  <c:v>Act. 2</c:v>
                </c:pt>
                <c:pt idx="3">
                  <c:v>Act. 3</c:v>
                </c:pt>
                <c:pt idx="4">
                  <c:v>Act. 4</c:v>
                </c:pt>
                <c:pt idx="5">
                  <c:v>Act. 5 </c:v>
                </c:pt>
                <c:pt idx="6">
                  <c:v>Act. 6 </c:v>
                </c:pt>
              </c:strCache>
            </c:strRef>
          </c:cat>
          <c:val>
            <c:numRef>
              <c:f>Hoja1!$D$2:$D$8</c:f>
              <c:numCache>
                <c:formatCode>General</c:formatCode>
                <c:ptCount val="7"/>
                <c:pt idx="0">
                  <c:v>11</c:v>
                </c:pt>
                <c:pt idx="1">
                  <c:v>34</c:v>
                </c:pt>
                <c:pt idx="2">
                  <c:v>24</c:v>
                </c:pt>
                <c:pt idx="3">
                  <c:v>27</c:v>
                </c:pt>
                <c:pt idx="4">
                  <c:v>38</c:v>
                </c:pt>
                <c:pt idx="5">
                  <c:v>27</c:v>
                </c:pt>
                <c:pt idx="6">
                  <c:v>24</c:v>
                </c:pt>
              </c:numCache>
            </c:numRef>
          </c:val>
        </c:ser>
        <c:ser>
          <c:idx val="3"/>
          <c:order val="3"/>
          <c:tx>
            <c:strRef>
              <c:f>Hoja1!$E$1</c:f>
              <c:strCache>
                <c:ptCount val="1"/>
                <c:pt idx="0">
                  <c:v>Alto</c:v>
                </c:pt>
              </c:strCache>
            </c:strRef>
          </c:tx>
          <c:spPr>
            <a:solidFill>
              <a:schemeClr val="accent4">
                <a:alpha val="85000"/>
              </a:schemeClr>
            </a:solidFill>
            <a:ln w="9525" cap="flat" cmpd="sng" algn="ctr">
              <a:solidFill>
                <a:schemeClr val="accent4">
                  <a:lumMod val="75000"/>
                </a:schemeClr>
              </a:solidFill>
              <a:round/>
            </a:ln>
            <a:effectLst/>
            <a:sp3d contourW="9525">
              <a:contourClr>
                <a:schemeClr val="accent4">
                  <a:lumMod val="75000"/>
                </a:schemeClr>
              </a:contourClr>
            </a:sp3d>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dk1">
                        <a:lumMod val="75000"/>
                        <a:lumOff val="25000"/>
                      </a:schemeClr>
                    </a:solidFill>
                    <a:latin typeface="+mn-lt"/>
                    <a:ea typeface="+mn-ea"/>
                    <a:cs typeface="+mn-cs"/>
                  </a:defRPr>
                </a:pPr>
                <a:endParaRPr lang="es-CO"/>
              </a:p>
            </c:txPr>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a:solidFill>
                        <a:schemeClr val="dk1">
                          <a:lumMod val="50000"/>
                          <a:lumOff val="50000"/>
                        </a:schemeClr>
                      </a:solidFill>
                    </a:ln>
                    <a:effectLst/>
                  </c:spPr>
                </c15:leaderLines>
              </c:ext>
            </c:extLst>
          </c:dLbls>
          <c:cat>
            <c:strRef>
              <c:f>Hoja1!$A$2:$A$8</c:f>
              <c:strCache>
                <c:ptCount val="7"/>
                <c:pt idx="0">
                  <c:v>Pre - Test</c:v>
                </c:pt>
                <c:pt idx="1">
                  <c:v>Act. 1 </c:v>
                </c:pt>
                <c:pt idx="2">
                  <c:v>Act. 2</c:v>
                </c:pt>
                <c:pt idx="3">
                  <c:v>Act. 3</c:v>
                </c:pt>
                <c:pt idx="4">
                  <c:v>Act. 4</c:v>
                </c:pt>
                <c:pt idx="5">
                  <c:v>Act. 5 </c:v>
                </c:pt>
                <c:pt idx="6">
                  <c:v>Act. 6 </c:v>
                </c:pt>
              </c:strCache>
            </c:strRef>
          </c:cat>
          <c:val>
            <c:numRef>
              <c:f>Hoja1!$E$2:$E$8</c:f>
              <c:numCache>
                <c:formatCode>General</c:formatCode>
                <c:ptCount val="7"/>
                <c:pt idx="0">
                  <c:v>9</c:v>
                </c:pt>
                <c:pt idx="1">
                  <c:v>5</c:v>
                </c:pt>
                <c:pt idx="2">
                  <c:v>5</c:v>
                </c:pt>
                <c:pt idx="3">
                  <c:v>3</c:v>
                </c:pt>
                <c:pt idx="4">
                  <c:v>2</c:v>
                </c:pt>
                <c:pt idx="5">
                  <c:v>11</c:v>
                </c:pt>
                <c:pt idx="6">
                  <c:v>13</c:v>
                </c:pt>
              </c:numCache>
            </c:numRef>
          </c:val>
        </c:ser>
        <c:ser>
          <c:idx val="4"/>
          <c:order val="4"/>
          <c:tx>
            <c:strRef>
              <c:f>Hoja1!$F$1</c:f>
              <c:strCache>
                <c:ptCount val="1"/>
                <c:pt idx="0">
                  <c:v>Superior</c:v>
                </c:pt>
              </c:strCache>
            </c:strRef>
          </c:tx>
          <c:spPr>
            <a:solidFill>
              <a:schemeClr val="accent5">
                <a:alpha val="85000"/>
              </a:schemeClr>
            </a:solidFill>
            <a:ln w="9525" cap="flat" cmpd="sng" algn="ctr">
              <a:solidFill>
                <a:schemeClr val="accent5">
                  <a:lumMod val="75000"/>
                </a:schemeClr>
              </a:solidFill>
              <a:round/>
            </a:ln>
            <a:effectLst/>
            <a:sp3d contourW="9525">
              <a:contourClr>
                <a:schemeClr val="accent5">
                  <a:lumMod val="75000"/>
                </a:schemeClr>
              </a:contourClr>
            </a:sp3d>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dk1">
                        <a:lumMod val="75000"/>
                        <a:lumOff val="25000"/>
                      </a:schemeClr>
                    </a:solidFill>
                    <a:latin typeface="+mn-lt"/>
                    <a:ea typeface="+mn-ea"/>
                    <a:cs typeface="+mn-cs"/>
                  </a:defRPr>
                </a:pPr>
                <a:endParaRPr lang="es-CO"/>
              </a:p>
            </c:txPr>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a:solidFill>
                        <a:schemeClr val="dk1">
                          <a:lumMod val="50000"/>
                          <a:lumOff val="50000"/>
                        </a:schemeClr>
                      </a:solidFill>
                    </a:ln>
                    <a:effectLst/>
                  </c:spPr>
                </c15:leaderLines>
              </c:ext>
            </c:extLst>
          </c:dLbls>
          <c:cat>
            <c:strRef>
              <c:f>Hoja1!$A$2:$A$8</c:f>
              <c:strCache>
                <c:ptCount val="7"/>
                <c:pt idx="0">
                  <c:v>Pre - Test</c:v>
                </c:pt>
                <c:pt idx="1">
                  <c:v>Act. 1 </c:v>
                </c:pt>
                <c:pt idx="2">
                  <c:v>Act. 2</c:v>
                </c:pt>
                <c:pt idx="3">
                  <c:v>Act. 3</c:v>
                </c:pt>
                <c:pt idx="4">
                  <c:v>Act. 4</c:v>
                </c:pt>
                <c:pt idx="5">
                  <c:v>Act. 5 </c:v>
                </c:pt>
                <c:pt idx="6">
                  <c:v>Act. 6 </c:v>
                </c:pt>
              </c:strCache>
            </c:strRef>
          </c:cat>
          <c:val>
            <c:numRef>
              <c:f>Hoja1!$F$2:$F$8</c:f>
              <c:numCache>
                <c:formatCode>General</c:formatCode>
                <c:ptCount val="7"/>
                <c:pt idx="0">
                  <c:v>2</c:v>
                </c:pt>
                <c:pt idx="1">
                  <c:v>0</c:v>
                </c:pt>
                <c:pt idx="2">
                  <c:v>0</c:v>
                </c:pt>
                <c:pt idx="3">
                  <c:v>1</c:v>
                </c:pt>
                <c:pt idx="4">
                  <c:v>0</c:v>
                </c:pt>
                <c:pt idx="5">
                  <c:v>1</c:v>
                </c:pt>
                <c:pt idx="6">
                  <c:v>4</c:v>
                </c:pt>
              </c:numCache>
            </c:numRef>
          </c:val>
        </c:ser>
        <c:dLbls>
          <c:showLegendKey val="0"/>
          <c:showVal val="1"/>
          <c:showCatName val="0"/>
          <c:showSerName val="0"/>
          <c:showPercent val="0"/>
          <c:showBubbleSize val="0"/>
        </c:dLbls>
        <c:gapWidth val="65"/>
        <c:shape val="box"/>
        <c:axId val="937601664"/>
        <c:axId val="937600576"/>
        <c:axId val="0"/>
      </c:bar3DChart>
      <c:catAx>
        <c:axId val="937601664"/>
        <c:scaling>
          <c:orientation val="minMax"/>
        </c:scaling>
        <c:delete val="0"/>
        <c:axPos val="b"/>
        <c:numFmt formatCode="General" sourceLinked="1"/>
        <c:majorTickMark val="none"/>
        <c:minorTickMark val="none"/>
        <c:tickLblPos val="nextTo"/>
        <c:spPr>
          <a:noFill/>
          <a:ln w="19050" cap="flat" cmpd="sng" algn="ctr">
            <a:solidFill>
              <a:schemeClr val="dk1">
                <a:lumMod val="75000"/>
                <a:lumOff val="25000"/>
              </a:schemeClr>
            </a:solidFill>
            <a:round/>
          </a:ln>
          <a:effectLst/>
        </c:spPr>
        <c:txPr>
          <a:bodyPr rot="-60000000" spcFirstLastPara="1" vertOverflow="ellipsis" vert="horz" wrap="square" anchor="ctr" anchorCtr="1"/>
          <a:lstStyle/>
          <a:p>
            <a:pPr>
              <a:defRPr sz="1197" b="0" i="0" u="none" strike="noStrike" kern="1200" cap="all" baseline="0">
                <a:solidFill>
                  <a:schemeClr val="dk1">
                    <a:lumMod val="75000"/>
                    <a:lumOff val="25000"/>
                  </a:schemeClr>
                </a:solidFill>
                <a:latin typeface="+mn-lt"/>
                <a:ea typeface="+mn-ea"/>
                <a:cs typeface="+mn-cs"/>
              </a:defRPr>
            </a:pPr>
            <a:endParaRPr lang="es-CO"/>
          </a:p>
        </c:txPr>
        <c:crossAx val="937600576"/>
        <c:crosses val="autoZero"/>
        <c:auto val="1"/>
        <c:lblAlgn val="ctr"/>
        <c:lblOffset val="100"/>
        <c:noMultiLvlLbl val="0"/>
      </c:catAx>
      <c:valAx>
        <c:axId val="937600576"/>
        <c:scaling>
          <c:orientation val="minMax"/>
        </c:scaling>
        <c:delete val="0"/>
        <c:axPos val="l"/>
        <c:majorGridlines>
          <c:spPr>
            <a:ln w="9525" cap="flat" cmpd="sng" algn="ctr">
              <a:solidFill>
                <a:schemeClr val="dk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dk1">
                    <a:lumMod val="75000"/>
                    <a:lumOff val="25000"/>
                  </a:schemeClr>
                </a:solidFill>
                <a:latin typeface="+mn-lt"/>
                <a:ea typeface="+mn-ea"/>
                <a:cs typeface="+mn-cs"/>
              </a:defRPr>
            </a:pPr>
            <a:endParaRPr lang="es-CO"/>
          </a:p>
        </c:txPr>
        <c:crossAx val="937601664"/>
        <c:crosses val="autoZero"/>
        <c:crossBetween val="between"/>
      </c:valAx>
      <c:spPr>
        <a:noFill/>
        <a:ln>
          <a:noFill/>
        </a:ln>
        <a:effectLst/>
      </c:spPr>
    </c:plotArea>
    <c:legend>
      <c:legendPos val="b"/>
      <c:layout/>
      <c:overlay val="0"/>
      <c:spPr>
        <a:solidFill>
          <a:schemeClr val="lt1">
            <a:lumMod val="95000"/>
            <a:alpha val="39000"/>
          </a:schemeClr>
        </a:solidFill>
        <a:ln>
          <a:noFill/>
        </a:ln>
        <a:effectLst/>
      </c:spPr>
      <c:txPr>
        <a:bodyPr rot="0" spcFirstLastPara="1" vertOverflow="ellipsis" vert="horz" wrap="square" anchor="ctr" anchorCtr="1"/>
        <a:lstStyle/>
        <a:p>
          <a:pPr>
            <a:defRPr sz="1197" b="0" i="0" u="none" strike="noStrike" kern="1200" baseline="0">
              <a:solidFill>
                <a:schemeClr val="dk1">
                  <a:lumMod val="75000"/>
                  <a:lumOff val="25000"/>
                </a:schemeClr>
              </a:solidFill>
              <a:latin typeface="+mn-lt"/>
              <a:ea typeface="+mn-ea"/>
              <a:cs typeface="+mn-cs"/>
            </a:defRPr>
          </a:pPr>
          <a:endParaRPr lang="es-CO"/>
        </a:p>
      </c:txPr>
    </c:legend>
    <c:plotVisOnly val="1"/>
    <c:dispBlanksAs val="gap"/>
    <c:showDLblsOverMax val="0"/>
  </c:chart>
  <c: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a:effectLst/>
  </c:spPr>
  <c:txPr>
    <a:bodyPr/>
    <a:lstStyle/>
    <a:p>
      <a:pPr>
        <a:defRPr/>
      </a:pPr>
      <a:endParaRPr lang="es-CO"/>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200" b="1" i="0" u="none" strike="noStrike" kern="1200" baseline="0">
                <a:solidFill>
                  <a:schemeClr val="dk1">
                    <a:lumMod val="75000"/>
                    <a:lumOff val="25000"/>
                  </a:schemeClr>
                </a:solidFill>
                <a:latin typeface="+mn-lt"/>
                <a:ea typeface="+mn-ea"/>
                <a:cs typeface="+mn-cs"/>
              </a:defRPr>
            </a:pPr>
            <a:r>
              <a:rPr lang="es-CO"/>
              <a:t>11 - 4</a:t>
            </a:r>
          </a:p>
        </c:rich>
      </c:tx>
      <c:layout/>
      <c:overlay val="0"/>
      <c:spPr>
        <a:noFill/>
        <a:ln>
          <a:noFill/>
        </a:ln>
        <a:effectLst/>
      </c:spPr>
      <c:txPr>
        <a:bodyPr rot="0" spcFirstLastPara="1" vertOverflow="ellipsis" vert="horz" wrap="square" anchor="ctr" anchorCtr="1"/>
        <a:lstStyle/>
        <a:p>
          <a:pPr>
            <a:defRPr sz="2200" b="1" i="0" u="none" strike="noStrike" kern="1200" baseline="0">
              <a:solidFill>
                <a:schemeClr val="dk1">
                  <a:lumMod val="75000"/>
                  <a:lumOff val="25000"/>
                </a:schemeClr>
              </a:solidFill>
              <a:latin typeface="+mn-lt"/>
              <a:ea typeface="+mn-ea"/>
              <a:cs typeface="+mn-cs"/>
            </a:defRPr>
          </a:pPr>
          <a:endParaRPr lang="es-CO"/>
        </a:p>
      </c:txPr>
    </c:title>
    <c:autoTitleDeleted val="0"/>
    <c:view3D>
      <c:rotX val="0"/>
      <c:rotY val="0"/>
      <c:depthPercent val="60"/>
      <c:rAngAx val="0"/>
      <c:perspective val="100"/>
    </c:view3D>
    <c:floor>
      <c:thickness val="0"/>
      <c:spPr>
        <a:solidFill>
          <a:schemeClr val="lt1">
            <a:lumMod val="95000"/>
          </a:schemeClr>
        </a:solidFill>
        <a:ln>
          <a:noFill/>
        </a:ln>
        <a:effectLst/>
        <a:sp3d/>
      </c:spPr>
    </c:floor>
    <c:sideWall>
      <c:thickness val="0"/>
      <c:spPr>
        <a:noFill/>
        <a:ln>
          <a:noFill/>
        </a:ln>
        <a:effectLst/>
        <a:sp3d/>
      </c:spPr>
    </c:sideWall>
    <c:backWall>
      <c:thickness val="0"/>
      <c:spPr>
        <a:noFill/>
        <a:ln>
          <a:noFill/>
        </a:ln>
        <a:effectLst/>
        <a:sp3d/>
      </c:spPr>
    </c:backWall>
    <c:plotArea>
      <c:layout/>
      <c:bar3DChart>
        <c:barDir val="col"/>
        <c:grouping val="clustered"/>
        <c:varyColors val="0"/>
        <c:ser>
          <c:idx val="0"/>
          <c:order val="0"/>
          <c:tx>
            <c:strRef>
              <c:f>Hoja1!$B$1</c:f>
              <c:strCache>
                <c:ptCount val="1"/>
                <c:pt idx="0">
                  <c:v>Nulo</c:v>
                </c:pt>
              </c:strCache>
            </c:strRef>
          </c:tx>
          <c:spPr>
            <a:solidFill>
              <a:schemeClr val="accent1">
                <a:alpha val="85000"/>
              </a:schemeClr>
            </a:solidFill>
            <a:ln w="9525" cap="flat" cmpd="sng" algn="ctr">
              <a:solidFill>
                <a:schemeClr val="accent1">
                  <a:lumMod val="75000"/>
                </a:schemeClr>
              </a:solidFill>
              <a:round/>
            </a:ln>
            <a:effectLst/>
            <a:sp3d contourW="9525">
              <a:contourClr>
                <a:schemeClr val="accent1">
                  <a:lumMod val="75000"/>
                </a:schemeClr>
              </a:contourClr>
            </a:sp3d>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dk1">
                        <a:lumMod val="75000"/>
                        <a:lumOff val="25000"/>
                      </a:schemeClr>
                    </a:solidFill>
                    <a:latin typeface="+mn-lt"/>
                    <a:ea typeface="+mn-ea"/>
                    <a:cs typeface="+mn-cs"/>
                  </a:defRPr>
                </a:pPr>
                <a:endParaRPr lang="es-CO"/>
              </a:p>
            </c:txPr>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a:solidFill>
                        <a:schemeClr val="dk1">
                          <a:lumMod val="50000"/>
                          <a:lumOff val="50000"/>
                        </a:schemeClr>
                      </a:solidFill>
                    </a:ln>
                    <a:effectLst/>
                  </c:spPr>
                </c15:leaderLines>
              </c:ext>
            </c:extLst>
          </c:dLbls>
          <c:cat>
            <c:strRef>
              <c:f>Hoja1!$A$2:$A$8</c:f>
              <c:strCache>
                <c:ptCount val="7"/>
                <c:pt idx="0">
                  <c:v>Pre- Test</c:v>
                </c:pt>
                <c:pt idx="1">
                  <c:v>Act. 1</c:v>
                </c:pt>
                <c:pt idx="2">
                  <c:v>Act. 2</c:v>
                </c:pt>
                <c:pt idx="3">
                  <c:v>Act. 3</c:v>
                </c:pt>
                <c:pt idx="4">
                  <c:v>Act. 4</c:v>
                </c:pt>
                <c:pt idx="5">
                  <c:v>Act. 5 </c:v>
                </c:pt>
                <c:pt idx="6">
                  <c:v>Act. 6 </c:v>
                </c:pt>
              </c:strCache>
            </c:strRef>
          </c:cat>
          <c:val>
            <c:numRef>
              <c:f>Hoja1!$B$2:$B$8</c:f>
              <c:numCache>
                <c:formatCode>General</c:formatCode>
                <c:ptCount val="7"/>
                <c:pt idx="0">
                  <c:v>20</c:v>
                </c:pt>
                <c:pt idx="1">
                  <c:v>9</c:v>
                </c:pt>
                <c:pt idx="2">
                  <c:v>8</c:v>
                </c:pt>
                <c:pt idx="3">
                  <c:v>1</c:v>
                </c:pt>
                <c:pt idx="4">
                  <c:v>1</c:v>
                </c:pt>
                <c:pt idx="5">
                  <c:v>2</c:v>
                </c:pt>
                <c:pt idx="6">
                  <c:v>1</c:v>
                </c:pt>
              </c:numCache>
            </c:numRef>
          </c:val>
        </c:ser>
        <c:ser>
          <c:idx val="1"/>
          <c:order val="1"/>
          <c:tx>
            <c:strRef>
              <c:f>Hoja1!$C$1</c:f>
              <c:strCache>
                <c:ptCount val="1"/>
                <c:pt idx="0">
                  <c:v>Bajo</c:v>
                </c:pt>
              </c:strCache>
            </c:strRef>
          </c:tx>
          <c:spPr>
            <a:solidFill>
              <a:schemeClr val="accent2">
                <a:alpha val="85000"/>
              </a:schemeClr>
            </a:solidFill>
            <a:ln w="9525" cap="flat" cmpd="sng" algn="ctr">
              <a:solidFill>
                <a:schemeClr val="accent2">
                  <a:lumMod val="75000"/>
                </a:schemeClr>
              </a:solidFill>
              <a:round/>
            </a:ln>
            <a:effectLst/>
            <a:sp3d contourW="9525">
              <a:contourClr>
                <a:schemeClr val="accent2">
                  <a:lumMod val="75000"/>
                </a:schemeClr>
              </a:contourClr>
            </a:sp3d>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dk1">
                        <a:lumMod val="75000"/>
                        <a:lumOff val="25000"/>
                      </a:schemeClr>
                    </a:solidFill>
                    <a:latin typeface="+mn-lt"/>
                    <a:ea typeface="+mn-ea"/>
                    <a:cs typeface="+mn-cs"/>
                  </a:defRPr>
                </a:pPr>
                <a:endParaRPr lang="es-CO"/>
              </a:p>
            </c:txPr>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a:solidFill>
                        <a:schemeClr val="dk1">
                          <a:lumMod val="50000"/>
                          <a:lumOff val="50000"/>
                        </a:schemeClr>
                      </a:solidFill>
                    </a:ln>
                    <a:effectLst/>
                  </c:spPr>
                </c15:leaderLines>
              </c:ext>
            </c:extLst>
          </c:dLbls>
          <c:cat>
            <c:strRef>
              <c:f>Hoja1!$A$2:$A$8</c:f>
              <c:strCache>
                <c:ptCount val="7"/>
                <c:pt idx="0">
                  <c:v>Pre- Test</c:v>
                </c:pt>
                <c:pt idx="1">
                  <c:v>Act. 1</c:v>
                </c:pt>
                <c:pt idx="2">
                  <c:v>Act. 2</c:v>
                </c:pt>
                <c:pt idx="3">
                  <c:v>Act. 3</c:v>
                </c:pt>
                <c:pt idx="4">
                  <c:v>Act. 4</c:v>
                </c:pt>
                <c:pt idx="5">
                  <c:v>Act. 5 </c:v>
                </c:pt>
                <c:pt idx="6">
                  <c:v>Act. 6 </c:v>
                </c:pt>
              </c:strCache>
            </c:strRef>
          </c:cat>
          <c:val>
            <c:numRef>
              <c:f>Hoja1!$C$2:$C$8</c:f>
              <c:numCache>
                <c:formatCode>General</c:formatCode>
                <c:ptCount val="7"/>
                <c:pt idx="0">
                  <c:v>15</c:v>
                </c:pt>
                <c:pt idx="1">
                  <c:v>3</c:v>
                </c:pt>
                <c:pt idx="2">
                  <c:v>8</c:v>
                </c:pt>
                <c:pt idx="3">
                  <c:v>2</c:v>
                </c:pt>
                <c:pt idx="4">
                  <c:v>4</c:v>
                </c:pt>
                <c:pt idx="5">
                  <c:v>2</c:v>
                </c:pt>
                <c:pt idx="6">
                  <c:v>1</c:v>
                </c:pt>
              </c:numCache>
            </c:numRef>
          </c:val>
        </c:ser>
        <c:ser>
          <c:idx val="2"/>
          <c:order val="2"/>
          <c:tx>
            <c:strRef>
              <c:f>Hoja1!$D$1</c:f>
              <c:strCache>
                <c:ptCount val="1"/>
                <c:pt idx="0">
                  <c:v>Basico</c:v>
                </c:pt>
              </c:strCache>
            </c:strRef>
          </c:tx>
          <c:spPr>
            <a:solidFill>
              <a:schemeClr val="accent3">
                <a:alpha val="85000"/>
              </a:schemeClr>
            </a:solidFill>
            <a:ln w="9525" cap="flat" cmpd="sng" algn="ctr">
              <a:solidFill>
                <a:schemeClr val="accent3">
                  <a:lumMod val="75000"/>
                </a:schemeClr>
              </a:solidFill>
              <a:round/>
            </a:ln>
            <a:effectLst/>
            <a:sp3d contourW="9525">
              <a:contourClr>
                <a:schemeClr val="accent3">
                  <a:lumMod val="75000"/>
                </a:schemeClr>
              </a:contourClr>
            </a:sp3d>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dk1">
                        <a:lumMod val="75000"/>
                        <a:lumOff val="25000"/>
                      </a:schemeClr>
                    </a:solidFill>
                    <a:latin typeface="+mn-lt"/>
                    <a:ea typeface="+mn-ea"/>
                    <a:cs typeface="+mn-cs"/>
                  </a:defRPr>
                </a:pPr>
                <a:endParaRPr lang="es-CO"/>
              </a:p>
            </c:txPr>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a:solidFill>
                        <a:schemeClr val="dk1">
                          <a:lumMod val="50000"/>
                          <a:lumOff val="50000"/>
                        </a:schemeClr>
                      </a:solidFill>
                    </a:ln>
                    <a:effectLst/>
                  </c:spPr>
                </c15:leaderLines>
              </c:ext>
            </c:extLst>
          </c:dLbls>
          <c:cat>
            <c:strRef>
              <c:f>Hoja1!$A$2:$A$8</c:f>
              <c:strCache>
                <c:ptCount val="7"/>
                <c:pt idx="0">
                  <c:v>Pre- Test</c:v>
                </c:pt>
                <c:pt idx="1">
                  <c:v>Act. 1</c:v>
                </c:pt>
                <c:pt idx="2">
                  <c:v>Act. 2</c:v>
                </c:pt>
                <c:pt idx="3">
                  <c:v>Act. 3</c:v>
                </c:pt>
                <c:pt idx="4">
                  <c:v>Act. 4</c:v>
                </c:pt>
                <c:pt idx="5">
                  <c:v>Act. 5 </c:v>
                </c:pt>
                <c:pt idx="6">
                  <c:v>Act. 6 </c:v>
                </c:pt>
              </c:strCache>
            </c:strRef>
          </c:cat>
          <c:val>
            <c:numRef>
              <c:f>Hoja1!$D$2:$D$8</c:f>
              <c:numCache>
                <c:formatCode>General</c:formatCode>
                <c:ptCount val="7"/>
                <c:pt idx="0">
                  <c:v>4</c:v>
                </c:pt>
                <c:pt idx="1">
                  <c:v>23</c:v>
                </c:pt>
                <c:pt idx="2">
                  <c:v>16</c:v>
                </c:pt>
                <c:pt idx="3">
                  <c:v>19</c:v>
                </c:pt>
                <c:pt idx="4">
                  <c:v>13</c:v>
                </c:pt>
                <c:pt idx="5">
                  <c:v>6</c:v>
                </c:pt>
                <c:pt idx="6">
                  <c:v>7</c:v>
                </c:pt>
              </c:numCache>
            </c:numRef>
          </c:val>
        </c:ser>
        <c:ser>
          <c:idx val="3"/>
          <c:order val="3"/>
          <c:tx>
            <c:strRef>
              <c:f>Hoja1!$E$1</c:f>
              <c:strCache>
                <c:ptCount val="1"/>
                <c:pt idx="0">
                  <c:v>Alto</c:v>
                </c:pt>
              </c:strCache>
            </c:strRef>
          </c:tx>
          <c:spPr>
            <a:solidFill>
              <a:schemeClr val="accent4">
                <a:alpha val="85000"/>
              </a:schemeClr>
            </a:solidFill>
            <a:ln w="9525" cap="flat" cmpd="sng" algn="ctr">
              <a:solidFill>
                <a:schemeClr val="accent4">
                  <a:lumMod val="75000"/>
                </a:schemeClr>
              </a:solidFill>
              <a:round/>
            </a:ln>
            <a:effectLst/>
            <a:sp3d contourW="9525">
              <a:contourClr>
                <a:schemeClr val="accent4">
                  <a:lumMod val="75000"/>
                </a:schemeClr>
              </a:contourClr>
            </a:sp3d>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dk1">
                        <a:lumMod val="75000"/>
                        <a:lumOff val="25000"/>
                      </a:schemeClr>
                    </a:solidFill>
                    <a:latin typeface="+mn-lt"/>
                    <a:ea typeface="+mn-ea"/>
                    <a:cs typeface="+mn-cs"/>
                  </a:defRPr>
                </a:pPr>
                <a:endParaRPr lang="es-CO"/>
              </a:p>
            </c:txPr>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a:solidFill>
                        <a:schemeClr val="dk1">
                          <a:lumMod val="50000"/>
                          <a:lumOff val="50000"/>
                        </a:schemeClr>
                      </a:solidFill>
                    </a:ln>
                    <a:effectLst/>
                  </c:spPr>
                </c15:leaderLines>
              </c:ext>
            </c:extLst>
          </c:dLbls>
          <c:cat>
            <c:strRef>
              <c:f>Hoja1!$A$2:$A$8</c:f>
              <c:strCache>
                <c:ptCount val="7"/>
                <c:pt idx="0">
                  <c:v>Pre- Test</c:v>
                </c:pt>
                <c:pt idx="1">
                  <c:v>Act. 1</c:v>
                </c:pt>
                <c:pt idx="2">
                  <c:v>Act. 2</c:v>
                </c:pt>
                <c:pt idx="3">
                  <c:v>Act. 3</c:v>
                </c:pt>
                <c:pt idx="4">
                  <c:v>Act. 4</c:v>
                </c:pt>
                <c:pt idx="5">
                  <c:v>Act. 5 </c:v>
                </c:pt>
                <c:pt idx="6">
                  <c:v>Act. 6 </c:v>
                </c:pt>
              </c:strCache>
            </c:strRef>
          </c:cat>
          <c:val>
            <c:numRef>
              <c:f>Hoja1!$E$2:$E$8</c:f>
              <c:numCache>
                <c:formatCode>General</c:formatCode>
                <c:ptCount val="7"/>
                <c:pt idx="0">
                  <c:v>3</c:v>
                </c:pt>
                <c:pt idx="1">
                  <c:v>7</c:v>
                </c:pt>
                <c:pt idx="2">
                  <c:v>10</c:v>
                </c:pt>
                <c:pt idx="3">
                  <c:v>12</c:v>
                </c:pt>
                <c:pt idx="4">
                  <c:v>17</c:v>
                </c:pt>
                <c:pt idx="5">
                  <c:v>19</c:v>
                </c:pt>
                <c:pt idx="6">
                  <c:v>18</c:v>
                </c:pt>
              </c:numCache>
            </c:numRef>
          </c:val>
        </c:ser>
        <c:ser>
          <c:idx val="4"/>
          <c:order val="4"/>
          <c:tx>
            <c:strRef>
              <c:f>Hoja1!$F$1</c:f>
              <c:strCache>
                <c:ptCount val="1"/>
                <c:pt idx="0">
                  <c:v>Superior</c:v>
                </c:pt>
              </c:strCache>
            </c:strRef>
          </c:tx>
          <c:spPr>
            <a:solidFill>
              <a:schemeClr val="accent5">
                <a:alpha val="85000"/>
              </a:schemeClr>
            </a:solidFill>
            <a:ln w="9525" cap="flat" cmpd="sng" algn="ctr">
              <a:solidFill>
                <a:schemeClr val="accent5">
                  <a:lumMod val="75000"/>
                </a:schemeClr>
              </a:solidFill>
              <a:round/>
            </a:ln>
            <a:effectLst/>
            <a:sp3d contourW="9525">
              <a:contourClr>
                <a:schemeClr val="accent5">
                  <a:lumMod val="75000"/>
                </a:schemeClr>
              </a:contourClr>
            </a:sp3d>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dk1">
                        <a:lumMod val="75000"/>
                        <a:lumOff val="25000"/>
                      </a:schemeClr>
                    </a:solidFill>
                    <a:latin typeface="+mn-lt"/>
                    <a:ea typeface="+mn-ea"/>
                    <a:cs typeface="+mn-cs"/>
                  </a:defRPr>
                </a:pPr>
                <a:endParaRPr lang="es-CO"/>
              </a:p>
            </c:txPr>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a:solidFill>
                        <a:schemeClr val="dk1">
                          <a:lumMod val="50000"/>
                          <a:lumOff val="50000"/>
                        </a:schemeClr>
                      </a:solidFill>
                    </a:ln>
                    <a:effectLst/>
                  </c:spPr>
                </c15:leaderLines>
              </c:ext>
            </c:extLst>
          </c:dLbls>
          <c:cat>
            <c:strRef>
              <c:f>Hoja1!$A$2:$A$8</c:f>
              <c:strCache>
                <c:ptCount val="7"/>
                <c:pt idx="0">
                  <c:v>Pre- Test</c:v>
                </c:pt>
                <c:pt idx="1">
                  <c:v>Act. 1</c:v>
                </c:pt>
                <c:pt idx="2">
                  <c:v>Act. 2</c:v>
                </c:pt>
                <c:pt idx="3">
                  <c:v>Act. 3</c:v>
                </c:pt>
                <c:pt idx="4">
                  <c:v>Act. 4</c:v>
                </c:pt>
                <c:pt idx="5">
                  <c:v>Act. 5 </c:v>
                </c:pt>
                <c:pt idx="6">
                  <c:v>Act. 6 </c:v>
                </c:pt>
              </c:strCache>
            </c:strRef>
          </c:cat>
          <c:val>
            <c:numRef>
              <c:f>Hoja1!$F$2:$F$8</c:f>
              <c:numCache>
                <c:formatCode>General</c:formatCode>
                <c:ptCount val="7"/>
                <c:pt idx="0">
                  <c:v>0</c:v>
                </c:pt>
                <c:pt idx="1">
                  <c:v>0</c:v>
                </c:pt>
                <c:pt idx="2">
                  <c:v>8</c:v>
                </c:pt>
                <c:pt idx="3">
                  <c:v>8</c:v>
                </c:pt>
                <c:pt idx="4">
                  <c:v>7</c:v>
                </c:pt>
                <c:pt idx="5">
                  <c:v>8</c:v>
                </c:pt>
                <c:pt idx="6">
                  <c:v>15</c:v>
                </c:pt>
              </c:numCache>
            </c:numRef>
          </c:val>
        </c:ser>
        <c:dLbls>
          <c:showLegendKey val="0"/>
          <c:showVal val="1"/>
          <c:showCatName val="0"/>
          <c:showSerName val="0"/>
          <c:showPercent val="0"/>
          <c:showBubbleSize val="0"/>
        </c:dLbls>
        <c:gapWidth val="65"/>
        <c:shape val="box"/>
        <c:axId val="937597856"/>
        <c:axId val="937600032"/>
        <c:axId val="0"/>
      </c:bar3DChart>
      <c:catAx>
        <c:axId val="937597856"/>
        <c:scaling>
          <c:orientation val="minMax"/>
        </c:scaling>
        <c:delete val="0"/>
        <c:axPos val="b"/>
        <c:numFmt formatCode="General" sourceLinked="1"/>
        <c:majorTickMark val="none"/>
        <c:minorTickMark val="none"/>
        <c:tickLblPos val="nextTo"/>
        <c:spPr>
          <a:noFill/>
          <a:ln w="19050" cap="flat" cmpd="sng" algn="ctr">
            <a:solidFill>
              <a:schemeClr val="dk1">
                <a:lumMod val="75000"/>
                <a:lumOff val="25000"/>
              </a:schemeClr>
            </a:solidFill>
            <a:round/>
          </a:ln>
          <a:effectLst/>
        </c:spPr>
        <c:txPr>
          <a:bodyPr rot="-60000000" spcFirstLastPara="1" vertOverflow="ellipsis" vert="horz" wrap="square" anchor="ctr" anchorCtr="1"/>
          <a:lstStyle/>
          <a:p>
            <a:pPr>
              <a:defRPr sz="1197" b="0" i="0" u="none" strike="noStrike" kern="1200" cap="all" baseline="0">
                <a:solidFill>
                  <a:schemeClr val="dk1">
                    <a:lumMod val="75000"/>
                    <a:lumOff val="25000"/>
                  </a:schemeClr>
                </a:solidFill>
                <a:latin typeface="+mn-lt"/>
                <a:ea typeface="+mn-ea"/>
                <a:cs typeface="+mn-cs"/>
              </a:defRPr>
            </a:pPr>
            <a:endParaRPr lang="es-CO"/>
          </a:p>
        </c:txPr>
        <c:crossAx val="937600032"/>
        <c:crosses val="autoZero"/>
        <c:auto val="1"/>
        <c:lblAlgn val="ctr"/>
        <c:lblOffset val="100"/>
        <c:noMultiLvlLbl val="0"/>
      </c:catAx>
      <c:valAx>
        <c:axId val="937600032"/>
        <c:scaling>
          <c:orientation val="minMax"/>
        </c:scaling>
        <c:delete val="0"/>
        <c:axPos val="l"/>
        <c:majorGridlines>
          <c:spPr>
            <a:ln w="9525" cap="flat" cmpd="sng" algn="ctr">
              <a:solidFill>
                <a:schemeClr val="dk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dk1">
                    <a:lumMod val="75000"/>
                    <a:lumOff val="25000"/>
                  </a:schemeClr>
                </a:solidFill>
                <a:latin typeface="+mn-lt"/>
                <a:ea typeface="+mn-ea"/>
                <a:cs typeface="+mn-cs"/>
              </a:defRPr>
            </a:pPr>
            <a:endParaRPr lang="es-CO"/>
          </a:p>
        </c:txPr>
        <c:crossAx val="937597856"/>
        <c:crosses val="autoZero"/>
        <c:crossBetween val="between"/>
      </c:valAx>
      <c:spPr>
        <a:noFill/>
        <a:ln>
          <a:noFill/>
        </a:ln>
        <a:effectLst/>
      </c:spPr>
    </c:plotArea>
    <c:legend>
      <c:legendPos val="b"/>
      <c:layout/>
      <c:overlay val="0"/>
      <c:spPr>
        <a:solidFill>
          <a:schemeClr val="lt1">
            <a:lumMod val="95000"/>
            <a:alpha val="39000"/>
          </a:schemeClr>
        </a:solidFill>
        <a:ln>
          <a:noFill/>
        </a:ln>
        <a:effectLst/>
      </c:spPr>
      <c:txPr>
        <a:bodyPr rot="0" spcFirstLastPara="1" vertOverflow="ellipsis" vert="horz" wrap="square" anchor="ctr" anchorCtr="1"/>
        <a:lstStyle/>
        <a:p>
          <a:pPr>
            <a:defRPr sz="1197" b="0" i="0" u="none" strike="noStrike" kern="1200" baseline="0">
              <a:solidFill>
                <a:schemeClr val="dk1">
                  <a:lumMod val="75000"/>
                  <a:lumOff val="25000"/>
                </a:schemeClr>
              </a:solidFill>
              <a:latin typeface="+mn-lt"/>
              <a:ea typeface="+mn-ea"/>
              <a:cs typeface="+mn-cs"/>
            </a:defRPr>
          </a:pPr>
          <a:endParaRPr lang="es-CO"/>
        </a:p>
      </c:txPr>
    </c:legend>
    <c:plotVisOnly val="1"/>
    <c:dispBlanksAs val="gap"/>
    <c:showDLblsOverMax val="0"/>
  </c:chart>
  <c: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a:effectLst/>
  </c:spPr>
  <c:txPr>
    <a:bodyPr/>
    <a:lstStyle/>
    <a:p>
      <a:pPr>
        <a:defRPr/>
      </a:pPr>
      <a:endParaRPr lang="es-CO"/>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88">
  <cs:axisTitle>
    <cs:lnRef idx="0"/>
    <cs:fillRef idx="0"/>
    <cs:effectRef idx="0"/>
    <cs:fontRef idx="minor">
      <a:schemeClr val="dk1">
        <a:lumMod val="75000"/>
        <a:lumOff val="25000"/>
      </a:schemeClr>
    </cs:fontRef>
    <cs:defRPr sz="1197" b="1" kern="1200"/>
  </cs:axisTitle>
  <cs:categoryAxis>
    <cs:lnRef idx="0"/>
    <cs:fillRef idx="0"/>
    <cs:effectRef idx="0"/>
    <cs:fontRef idx="minor">
      <a:schemeClr val="dk1">
        <a:lumMod val="75000"/>
        <a:lumOff val="25000"/>
      </a:schemeClr>
    </cs:fontRef>
    <cs:spPr>
      <a:ln w="19050" cap="flat" cmpd="sng" algn="ctr">
        <a:solidFill>
          <a:schemeClr val="dk1">
            <a:lumMod val="75000"/>
            <a:lumOff val="25000"/>
          </a:schemeClr>
        </a:solidFill>
        <a:round/>
      </a:ln>
    </cs:spPr>
    <cs:defRPr sz="1197" kern="1200" cap="all" baseline="0"/>
  </cs:categoryAxis>
  <cs:chartArea>
    <cs:lnRef idx="0"/>
    <cs:fillRef idx="0"/>
    <cs:effectRef idx="0"/>
    <cs:fontRef idx="minor">
      <a:schemeClr val="dk1"/>
    </cs:fontRef>
    <cs: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cs:spPr>
    <cs:defRPr sz="1197" kern="1200"/>
  </cs:chartArea>
  <cs:dataLabel>
    <cs:lnRef idx="0"/>
    <cs:fillRef idx="0"/>
    <cs:effectRef idx="0"/>
    <cs:fontRef idx="minor">
      <a:schemeClr val="dk1">
        <a:lumMod val="75000"/>
        <a:lumOff val="25000"/>
      </a:schemeClr>
    </cs:fontRef>
    <cs:defRPr sz="1197" kern="1200"/>
  </cs:dataLabel>
  <cs:dataLabelCallout>
    <cs:lnRef idx="0"/>
    <cs:fillRef idx="0"/>
    <cs:effectRef idx="0"/>
    <cs:fontRef idx="minor">
      <a:schemeClr val="lt1"/>
    </cs:fontRef>
    <cs:spPr>
      <a:solidFill>
        <a:schemeClr val="dk1">
          <a:lumMod val="65000"/>
          <a:lumOff val="35000"/>
          <a:alpha val="75000"/>
        </a:schemeClr>
      </a:solidFill>
    </cs:spPr>
    <cs:defRPr sz="1197" b="1" kern="1200"/>
    <cs:bodyPr rot="0" spcFirstLastPara="1" vertOverflow="clip" horzOverflow="clip" vert="horz" wrap="square" lIns="36576" tIns="18288" rIns="36576" bIns="18288" anchor="ctr" anchorCtr="1">
      <a:spAutoFit/>
    </cs:bodyPr>
  </cs:dataLabelCallout>
  <cs:dataPoint>
    <cs:lnRef idx="0">
      <cs:styleClr val="auto"/>
    </cs:lnRef>
    <cs:fillRef idx="0">
      <cs:styleClr val="auto"/>
    </cs:fillRef>
    <cs:effectRef idx="0"/>
    <cs:fontRef idx="minor">
      <a:schemeClr val="dk1"/>
    </cs:fontRef>
    <cs:spPr>
      <a:solidFill>
        <a:schemeClr val="phClr">
          <a:alpha val="85000"/>
        </a:schemeClr>
      </a:solidFill>
      <a:ln w="9525" cap="flat" cmpd="sng" algn="ctr">
        <a:solidFill>
          <a:schemeClr val="phClr">
            <a:lumMod val="75000"/>
          </a:schemeClr>
        </a:solidFill>
        <a:round/>
      </a:ln>
    </cs:spPr>
  </cs:dataPoint>
  <cs:dataPoint3D>
    <cs:lnRef idx="0">
      <cs:styleClr val="auto"/>
    </cs:lnRef>
    <cs:fillRef idx="0">
      <cs:styleClr val="auto"/>
    </cs:fillRef>
    <cs:effectRef idx="0">
      <cs:styleClr val="auto"/>
    </cs:effectRef>
    <cs:fontRef idx="minor">
      <a:schemeClr val="dk1"/>
    </cs:fontRef>
    <cs:spPr>
      <a:solidFill>
        <a:schemeClr val="phClr">
          <a:alpha val="85000"/>
        </a:schemeClr>
      </a:solidFill>
      <a:ln w="9525" cap="flat" cmpd="sng" algn="ctr">
        <a:solidFill>
          <a:schemeClr val="phClr">
            <a:lumMod val="75000"/>
          </a:schemeClr>
        </a:solidFill>
        <a:round/>
      </a:ln>
    </cs:spPr>
  </cs:dataPoint3D>
  <cs:dataPointLine>
    <cs:lnRef idx="0">
      <cs:styleClr val="auto"/>
    </cs:lnRef>
    <cs:fillRef idx="0"/>
    <cs:effectRef idx="0"/>
    <cs:fontRef idx="minor">
      <a:schemeClr val="dk1"/>
    </cs:fontRef>
    <cs:spPr>
      <a:ln w="31750" cap="rnd">
        <a:solidFill>
          <a:schemeClr val="phClr">
            <a:alpha val="85000"/>
          </a:schemeClr>
        </a:solidFill>
        <a:round/>
      </a:ln>
    </cs:spPr>
  </cs:dataPointLine>
  <cs:dataPointMarker>
    <cs:lnRef idx="0"/>
    <cs:fillRef idx="0">
      <cs:styleClr val="auto"/>
    </cs:fillRef>
    <cs:effectRef idx="0"/>
    <cs:fontRef idx="minor">
      <a:schemeClr val="dk1"/>
    </cs:fontRef>
    <cs:spPr>
      <a:solidFill>
        <a:schemeClr val="phClr">
          <a:alpha val="85000"/>
        </a:schemeClr>
      </a:solidFill>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75000"/>
        <a:lumOff val="25000"/>
      </a:schemeClr>
    </cs:fontRef>
    <cs:spPr>
      <a:ln w="9525">
        <a:solidFill>
          <a:schemeClr val="dk1">
            <a:lumMod val="35000"/>
            <a:lumOff val="65000"/>
          </a:schemeClr>
        </a:solidFill>
      </a:ln>
    </cs:spPr>
    <cs:defRPr sz="1197" kern="1200"/>
  </cs:dataTable>
  <cs:downBar>
    <cs:lnRef idx="0"/>
    <cs:fillRef idx="0"/>
    <cs:effectRef idx="0"/>
    <cs:fontRef idx="minor">
      <a:schemeClr val="dk1"/>
    </cs:fontRef>
    <cs:spPr>
      <a:solidFill>
        <a:schemeClr val="dk1">
          <a:lumMod val="50000"/>
          <a:lumOff val="50000"/>
        </a:schemeClr>
      </a:solidFill>
      <a:ln w="9525">
        <a:solidFill>
          <a:schemeClr val="dk1">
            <a:lumMod val="65000"/>
            <a:lumOff val="35000"/>
          </a:schemeClr>
        </a:solidFill>
      </a:ln>
    </cs:spPr>
  </cs:downBar>
  <cs:dropLine>
    <cs:lnRef idx="0"/>
    <cs:fillRef idx="0"/>
    <cs:effectRef idx="0"/>
    <cs:fontRef idx="minor">
      <a:schemeClr val="dk1"/>
    </cs:fontRef>
    <cs:spPr>
      <a:ln w="9525">
        <a:solidFill>
          <a:schemeClr val="dk1">
            <a:lumMod val="35000"/>
            <a:lumOff val="65000"/>
          </a:schemeClr>
        </a:solidFill>
        <a:prstDash val="dash"/>
      </a:ln>
    </cs:spPr>
  </cs:dropLine>
  <cs:errorBar>
    <cs:lnRef idx="0"/>
    <cs:fillRef idx="0"/>
    <cs:effectRef idx="0"/>
    <cs:fontRef idx="minor">
      <a:schemeClr val="dk1"/>
    </cs:fontRef>
    <cs:spPr>
      <a:ln w="9525">
        <a:solidFill>
          <a:schemeClr val="dk1">
            <a:lumMod val="65000"/>
            <a:lumOff val="35000"/>
          </a:schemeClr>
        </a:solidFill>
        <a:round/>
      </a:ln>
    </cs:spPr>
  </cs:errorBar>
  <cs:floor>
    <cs:lnRef idx="0"/>
    <cs:fillRef idx="0"/>
    <cs:effectRef idx="0"/>
    <cs:fontRef idx="minor">
      <a:schemeClr val="dk1"/>
    </cs:fontRef>
    <cs:spPr>
      <a:solidFill>
        <a:schemeClr val="lt1">
          <a:lumMod val="95000"/>
        </a:schemeClr>
      </a:solidFill>
      <a:sp3d/>
    </cs:spPr>
  </cs:floor>
  <cs:gridlineMajor>
    <cs:lnRef idx="0"/>
    <cs:fillRef idx="0"/>
    <cs:effectRef idx="0"/>
    <cs:fontRef idx="minor">
      <a:schemeClr val="dk1"/>
    </cs:fontRef>
    <cs:spPr>
      <a:ln w="9525" cap="flat" cmpd="sng" algn="ctr">
        <a:solidFill>
          <a:schemeClr val="dk1">
            <a:lumMod val="15000"/>
            <a:lumOff val="85000"/>
          </a:schemeClr>
        </a:solidFill>
        <a:round/>
      </a:ln>
    </cs:spPr>
  </cs:gridlineMajor>
  <cs:gridlineMinor>
    <cs:lnRef idx="0"/>
    <cs:fillRef idx="0"/>
    <cs:effectRef idx="0"/>
    <cs:fontRef idx="minor">
      <a:schemeClr val="dk1"/>
    </cs:fontRef>
    <cs:spPr>
      <a:ln w="9525" cap="flat" cmpd="sng" algn="ctr">
        <a:solidFill>
          <a:schemeClr val="dk1">
            <a:lumMod val="5000"/>
            <a:lumOff val="95000"/>
          </a:schemeClr>
        </a:solidFill>
        <a:round/>
      </a:ln>
    </cs:spPr>
  </cs:gridlineMinor>
  <cs:hiLoLine>
    <cs:lnRef idx="0"/>
    <cs:fillRef idx="0"/>
    <cs:effectRef idx="0"/>
    <cs:fontRef idx="minor">
      <a:schemeClr val="dk1"/>
    </cs:fontRef>
    <cs:spPr>
      <a:ln w="9525">
        <a:solidFill>
          <a:schemeClr val="dk1">
            <a:lumMod val="35000"/>
            <a:lumOff val="65000"/>
          </a:schemeClr>
        </a:solidFill>
        <a:prstDash val="dash"/>
      </a:ln>
    </cs:spPr>
  </cs:hiLoLine>
  <cs:leaderLine>
    <cs:lnRef idx="0"/>
    <cs:fillRef idx="0"/>
    <cs:effectRef idx="0"/>
    <cs:fontRef idx="minor">
      <a:schemeClr val="dk1"/>
    </cs:fontRef>
    <cs:spPr>
      <a:ln w="9525">
        <a:solidFill>
          <a:schemeClr val="dk1">
            <a:lumMod val="50000"/>
            <a:lumOff val="50000"/>
          </a:schemeClr>
        </a:solidFill>
      </a:ln>
    </cs:spPr>
  </cs:leaderLine>
  <cs:legend>
    <cs:lnRef idx="0"/>
    <cs:fillRef idx="0"/>
    <cs:effectRef idx="0"/>
    <cs:fontRef idx="minor">
      <a:schemeClr val="dk1">
        <a:lumMod val="75000"/>
        <a:lumOff val="25000"/>
      </a:schemeClr>
    </cs:fontRef>
    <cs:spPr>
      <a:solidFill>
        <a:schemeClr val="lt1">
          <a:lumMod val="95000"/>
          <a:alpha val="39000"/>
        </a:schemeClr>
      </a:solidFill>
    </cs:spPr>
    <cs:defRPr sz="1197" kern="1200"/>
  </cs:legend>
  <cs:plotArea>
    <cs:lnRef idx="0"/>
    <cs:fillRef idx="0"/>
    <cs:effectRef idx="0"/>
    <cs:fontRef idx="minor">
      <a:schemeClr val="dk1"/>
    </cs:fontRef>
  </cs:plotArea>
  <cs:plotArea3D>
    <cs:lnRef idx="0"/>
    <cs:fillRef idx="0"/>
    <cs:effectRef idx="0"/>
    <cs:fontRef idx="minor">
      <a:schemeClr val="dk1"/>
    </cs:fontRef>
  </cs:plotArea3D>
  <cs:seriesAxis>
    <cs:lnRef idx="0"/>
    <cs:fillRef idx="0"/>
    <cs:effectRef idx="0"/>
    <cs:fontRef idx="minor">
      <a:schemeClr val="dk1">
        <a:lumMod val="75000"/>
        <a:lumOff val="25000"/>
      </a:schemeClr>
    </cs:fontRef>
    <cs:spPr/>
    <cs:defRPr sz="1197" kern="1200"/>
  </cs:seriesAxis>
  <cs:seriesLine>
    <cs:lnRef idx="0"/>
    <cs:fillRef idx="0"/>
    <cs:effectRef idx="0"/>
    <cs:fontRef idx="minor">
      <a:schemeClr val="dk1"/>
    </cs:fontRef>
    <cs:spPr>
      <a:ln w="9525">
        <a:solidFill>
          <a:schemeClr val="dk1">
            <a:lumMod val="50000"/>
            <a:lumOff val="50000"/>
          </a:schemeClr>
        </a:solidFill>
        <a:round/>
      </a:ln>
    </cs:spPr>
  </cs:seriesLine>
  <cs:title>
    <cs:lnRef idx="0"/>
    <cs:fillRef idx="0"/>
    <cs:effectRef idx="0"/>
    <cs:fontRef idx="minor">
      <a:schemeClr val="dk1">
        <a:lumMod val="75000"/>
        <a:lumOff val="25000"/>
      </a:schemeClr>
    </cs:fontRef>
    <cs:defRPr sz="2200" b="1" kern="120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dk1">
        <a:lumMod val="75000"/>
        <a:lumOff val="25000"/>
      </a:schemeClr>
    </cs:fontRef>
    <cs:defRPr sz="1197" kern="1200"/>
  </cs:trendlineLabel>
  <cs:upBar>
    <cs:lnRef idx="0"/>
    <cs:fillRef idx="0"/>
    <cs:effectRef idx="0"/>
    <cs:fontRef idx="minor">
      <a:schemeClr val="dk1"/>
    </cs:fontRef>
    <cs:spPr>
      <a:solidFill>
        <a:schemeClr val="lt1"/>
      </a:solidFill>
      <a:ln w="9525">
        <a:solidFill>
          <a:schemeClr val="dk1">
            <a:lumMod val="65000"/>
            <a:lumOff val="35000"/>
          </a:schemeClr>
        </a:solidFill>
      </a:ln>
    </cs:spPr>
  </cs:upBar>
  <cs:valueAxis>
    <cs:lnRef idx="0"/>
    <cs:fillRef idx="0"/>
    <cs:effectRef idx="0"/>
    <cs:fontRef idx="minor">
      <a:schemeClr val="dk1">
        <a:lumMod val="75000"/>
        <a:lumOff val="25000"/>
      </a:schemeClr>
    </cs:fontRef>
    <cs:spPr>
      <a:ln>
        <a:noFill/>
      </a:ln>
    </cs:spPr>
    <cs:defRPr sz="1197" kern="1200"/>
  </cs:valueAxis>
  <cs:wall>
    <cs:lnRef idx="0"/>
    <cs:fillRef idx="0"/>
    <cs:effectRef idx="0"/>
    <cs:fontRef idx="minor">
      <a:schemeClr val="dk1"/>
    </cs:fontRef>
  </cs:wall>
</cs:chartStyle>
</file>

<file path=ppt/charts/style2.xml><?xml version="1.0" encoding="utf-8"?>
<cs:chartStyle xmlns:cs="http://schemas.microsoft.com/office/drawing/2012/chartStyle" xmlns:a="http://schemas.openxmlformats.org/drawingml/2006/main" id="288">
  <cs:axisTitle>
    <cs:lnRef idx="0"/>
    <cs:fillRef idx="0"/>
    <cs:effectRef idx="0"/>
    <cs:fontRef idx="minor">
      <a:schemeClr val="dk1">
        <a:lumMod val="75000"/>
        <a:lumOff val="25000"/>
      </a:schemeClr>
    </cs:fontRef>
    <cs:defRPr sz="1197" b="1" kern="1200"/>
  </cs:axisTitle>
  <cs:categoryAxis>
    <cs:lnRef idx="0"/>
    <cs:fillRef idx="0"/>
    <cs:effectRef idx="0"/>
    <cs:fontRef idx="minor">
      <a:schemeClr val="dk1">
        <a:lumMod val="75000"/>
        <a:lumOff val="25000"/>
      </a:schemeClr>
    </cs:fontRef>
    <cs:spPr>
      <a:ln w="19050" cap="flat" cmpd="sng" algn="ctr">
        <a:solidFill>
          <a:schemeClr val="dk1">
            <a:lumMod val="75000"/>
            <a:lumOff val="25000"/>
          </a:schemeClr>
        </a:solidFill>
        <a:round/>
      </a:ln>
    </cs:spPr>
    <cs:defRPr sz="1197" kern="1200" cap="all" baseline="0"/>
  </cs:categoryAxis>
  <cs:chartArea>
    <cs:lnRef idx="0"/>
    <cs:fillRef idx="0"/>
    <cs:effectRef idx="0"/>
    <cs:fontRef idx="minor">
      <a:schemeClr val="dk1"/>
    </cs:fontRef>
    <cs: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cs:spPr>
    <cs:defRPr sz="1197" kern="1200"/>
  </cs:chartArea>
  <cs:dataLabel>
    <cs:lnRef idx="0"/>
    <cs:fillRef idx="0"/>
    <cs:effectRef idx="0"/>
    <cs:fontRef idx="minor">
      <a:schemeClr val="dk1">
        <a:lumMod val="75000"/>
        <a:lumOff val="25000"/>
      </a:schemeClr>
    </cs:fontRef>
    <cs:defRPr sz="1197" kern="1200"/>
  </cs:dataLabel>
  <cs:dataLabelCallout>
    <cs:lnRef idx="0"/>
    <cs:fillRef idx="0"/>
    <cs:effectRef idx="0"/>
    <cs:fontRef idx="minor">
      <a:schemeClr val="lt1"/>
    </cs:fontRef>
    <cs:spPr>
      <a:solidFill>
        <a:schemeClr val="dk1">
          <a:lumMod val="65000"/>
          <a:lumOff val="35000"/>
          <a:alpha val="75000"/>
        </a:schemeClr>
      </a:solidFill>
    </cs:spPr>
    <cs:defRPr sz="1197" b="1" kern="1200"/>
    <cs:bodyPr rot="0" spcFirstLastPara="1" vertOverflow="clip" horzOverflow="clip" vert="horz" wrap="square" lIns="36576" tIns="18288" rIns="36576" bIns="18288" anchor="ctr" anchorCtr="1">
      <a:spAutoFit/>
    </cs:bodyPr>
  </cs:dataLabelCallout>
  <cs:dataPoint>
    <cs:lnRef idx="0">
      <cs:styleClr val="auto"/>
    </cs:lnRef>
    <cs:fillRef idx="0">
      <cs:styleClr val="auto"/>
    </cs:fillRef>
    <cs:effectRef idx="0"/>
    <cs:fontRef idx="minor">
      <a:schemeClr val="dk1"/>
    </cs:fontRef>
    <cs:spPr>
      <a:solidFill>
        <a:schemeClr val="phClr">
          <a:alpha val="85000"/>
        </a:schemeClr>
      </a:solidFill>
      <a:ln w="9525" cap="flat" cmpd="sng" algn="ctr">
        <a:solidFill>
          <a:schemeClr val="phClr">
            <a:lumMod val="75000"/>
          </a:schemeClr>
        </a:solidFill>
        <a:round/>
      </a:ln>
    </cs:spPr>
  </cs:dataPoint>
  <cs:dataPoint3D>
    <cs:lnRef idx="0">
      <cs:styleClr val="auto"/>
    </cs:lnRef>
    <cs:fillRef idx="0">
      <cs:styleClr val="auto"/>
    </cs:fillRef>
    <cs:effectRef idx="0">
      <cs:styleClr val="auto"/>
    </cs:effectRef>
    <cs:fontRef idx="minor">
      <a:schemeClr val="dk1"/>
    </cs:fontRef>
    <cs:spPr>
      <a:solidFill>
        <a:schemeClr val="phClr">
          <a:alpha val="85000"/>
        </a:schemeClr>
      </a:solidFill>
      <a:ln w="9525" cap="flat" cmpd="sng" algn="ctr">
        <a:solidFill>
          <a:schemeClr val="phClr">
            <a:lumMod val="75000"/>
          </a:schemeClr>
        </a:solidFill>
        <a:round/>
      </a:ln>
    </cs:spPr>
  </cs:dataPoint3D>
  <cs:dataPointLine>
    <cs:lnRef idx="0">
      <cs:styleClr val="auto"/>
    </cs:lnRef>
    <cs:fillRef idx="0"/>
    <cs:effectRef idx="0"/>
    <cs:fontRef idx="minor">
      <a:schemeClr val="dk1"/>
    </cs:fontRef>
    <cs:spPr>
      <a:ln w="31750" cap="rnd">
        <a:solidFill>
          <a:schemeClr val="phClr">
            <a:alpha val="85000"/>
          </a:schemeClr>
        </a:solidFill>
        <a:round/>
      </a:ln>
    </cs:spPr>
  </cs:dataPointLine>
  <cs:dataPointMarker>
    <cs:lnRef idx="0"/>
    <cs:fillRef idx="0">
      <cs:styleClr val="auto"/>
    </cs:fillRef>
    <cs:effectRef idx="0"/>
    <cs:fontRef idx="minor">
      <a:schemeClr val="dk1"/>
    </cs:fontRef>
    <cs:spPr>
      <a:solidFill>
        <a:schemeClr val="phClr">
          <a:alpha val="85000"/>
        </a:schemeClr>
      </a:solidFill>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75000"/>
        <a:lumOff val="25000"/>
      </a:schemeClr>
    </cs:fontRef>
    <cs:spPr>
      <a:ln w="9525">
        <a:solidFill>
          <a:schemeClr val="dk1">
            <a:lumMod val="35000"/>
            <a:lumOff val="65000"/>
          </a:schemeClr>
        </a:solidFill>
      </a:ln>
    </cs:spPr>
    <cs:defRPr sz="1197" kern="1200"/>
  </cs:dataTable>
  <cs:downBar>
    <cs:lnRef idx="0"/>
    <cs:fillRef idx="0"/>
    <cs:effectRef idx="0"/>
    <cs:fontRef idx="minor">
      <a:schemeClr val="dk1"/>
    </cs:fontRef>
    <cs:spPr>
      <a:solidFill>
        <a:schemeClr val="dk1">
          <a:lumMod val="50000"/>
          <a:lumOff val="50000"/>
        </a:schemeClr>
      </a:solidFill>
      <a:ln w="9525">
        <a:solidFill>
          <a:schemeClr val="dk1">
            <a:lumMod val="65000"/>
            <a:lumOff val="35000"/>
          </a:schemeClr>
        </a:solidFill>
      </a:ln>
    </cs:spPr>
  </cs:downBar>
  <cs:dropLine>
    <cs:lnRef idx="0"/>
    <cs:fillRef idx="0"/>
    <cs:effectRef idx="0"/>
    <cs:fontRef idx="minor">
      <a:schemeClr val="dk1"/>
    </cs:fontRef>
    <cs:spPr>
      <a:ln w="9525">
        <a:solidFill>
          <a:schemeClr val="dk1">
            <a:lumMod val="35000"/>
            <a:lumOff val="65000"/>
          </a:schemeClr>
        </a:solidFill>
        <a:prstDash val="dash"/>
      </a:ln>
    </cs:spPr>
  </cs:dropLine>
  <cs:errorBar>
    <cs:lnRef idx="0"/>
    <cs:fillRef idx="0"/>
    <cs:effectRef idx="0"/>
    <cs:fontRef idx="minor">
      <a:schemeClr val="dk1"/>
    </cs:fontRef>
    <cs:spPr>
      <a:ln w="9525">
        <a:solidFill>
          <a:schemeClr val="dk1">
            <a:lumMod val="65000"/>
            <a:lumOff val="35000"/>
          </a:schemeClr>
        </a:solidFill>
        <a:round/>
      </a:ln>
    </cs:spPr>
  </cs:errorBar>
  <cs:floor>
    <cs:lnRef idx="0"/>
    <cs:fillRef idx="0"/>
    <cs:effectRef idx="0"/>
    <cs:fontRef idx="minor">
      <a:schemeClr val="dk1"/>
    </cs:fontRef>
    <cs:spPr>
      <a:solidFill>
        <a:schemeClr val="lt1">
          <a:lumMod val="95000"/>
        </a:schemeClr>
      </a:solidFill>
      <a:sp3d/>
    </cs:spPr>
  </cs:floor>
  <cs:gridlineMajor>
    <cs:lnRef idx="0"/>
    <cs:fillRef idx="0"/>
    <cs:effectRef idx="0"/>
    <cs:fontRef idx="minor">
      <a:schemeClr val="dk1"/>
    </cs:fontRef>
    <cs:spPr>
      <a:ln w="9525" cap="flat" cmpd="sng" algn="ctr">
        <a:solidFill>
          <a:schemeClr val="dk1">
            <a:lumMod val="15000"/>
            <a:lumOff val="85000"/>
          </a:schemeClr>
        </a:solidFill>
        <a:round/>
      </a:ln>
    </cs:spPr>
  </cs:gridlineMajor>
  <cs:gridlineMinor>
    <cs:lnRef idx="0"/>
    <cs:fillRef idx="0"/>
    <cs:effectRef idx="0"/>
    <cs:fontRef idx="minor">
      <a:schemeClr val="dk1"/>
    </cs:fontRef>
    <cs:spPr>
      <a:ln w="9525" cap="flat" cmpd="sng" algn="ctr">
        <a:solidFill>
          <a:schemeClr val="dk1">
            <a:lumMod val="5000"/>
            <a:lumOff val="95000"/>
          </a:schemeClr>
        </a:solidFill>
        <a:round/>
      </a:ln>
    </cs:spPr>
  </cs:gridlineMinor>
  <cs:hiLoLine>
    <cs:lnRef idx="0"/>
    <cs:fillRef idx="0"/>
    <cs:effectRef idx="0"/>
    <cs:fontRef idx="minor">
      <a:schemeClr val="dk1"/>
    </cs:fontRef>
    <cs:spPr>
      <a:ln w="9525">
        <a:solidFill>
          <a:schemeClr val="dk1">
            <a:lumMod val="35000"/>
            <a:lumOff val="65000"/>
          </a:schemeClr>
        </a:solidFill>
        <a:prstDash val="dash"/>
      </a:ln>
    </cs:spPr>
  </cs:hiLoLine>
  <cs:leaderLine>
    <cs:lnRef idx="0"/>
    <cs:fillRef idx="0"/>
    <cs:effectRef idx="0"/>
    <cs:fontRef idx="minor">
      <a:schemeClr val="dk1"/>
    </cs:fontRef>
    <cs:spPr>
      <a:ln w="9525">
        <a:solidFill>
          <a:schemeClr val="dk1">
            <a:lumMod val="50000"/>
            <a:lumOff val="50000"/>
          </a:schemeClr>
        </a:solidFill>
      </a:ln>
    </cs:spPr>
  </cs:leaderLine>
  <cs:legend>
    <cs:lnRef idx="0"/>
    <cs:fillRef idx="0"/>
    <cs:effectRef idx="0"/>
    <cs:fontRef idx="minor">
      <a:schemeClr val="dk1">
        <a:lumMod val="75000"/>
        <a:lumOff val="25000"/>
      </a:schemeClr>
    </cs:fontRef>
    <cs:spPr>
      <a:solidFill>
        <a:schemeClr val="lt1">
          <a:lumMod val="95000"/>
          <a:alpha val="39000"/>
        </a:schemeClr>
      </a:solidFill>
    </cs:spPr>
    <cs:defRPr sz="1197" kern="1200"/>
  </cs:legend>
  <cs:plotArea>
    <cs:lnRef idx="0"/>
    <cs:fillRef idx="0"/>
    <cs:effectRef idx="0"/>
    <cs:fontRef idx="minor">
      <a:schemeClr val="dk1"/>
    </cs:fontRef>
  </cs:plotArea>
  <cs:plotArea3D>
    <cs:lnRef idx="0"/>
    <cs:fillRef idx="0"/>
    <cs:effectRef idx="0"/>
    <cs:fontRef idx="minor">
      <a:schemeClr val="dk1"/>
    </cs:fontRef>
  </cs:plotArea3D>
  <cs:seriesAxis>
    <cs:lnRef idx="0"/>
    <cs:fillRef idx="0"/>
    <cs:effectRef idx="0"/>
    <cs:fontRef idx="minor">
      <a:schemeClr val="dk1">
        <a:lumMod val="75000"/>
        <a:lumOff val="25000"/>
      </a:schemeClr>
    </cs:fontRef>
    <cs:spPr/>
    <cs:defRPr sz="1197" kern="1200"/>
  </cs:seriesAxis>
  <cs:seriesLine>
    <cs:lnRef idx="0"/>
    <cs:fillRef idx="0"/>
    <cs:effectRef idx="0"/>
    <cs:fontRef idx="minor">
      <a:schemeClr val="dk1"/>
    </cs:fontRef>
    <cs:spPr>
      <a:ln w="9525">
        <a:solidFill>
          <a:schemeClr val="dk1">
            <a:lumMod val="50000"/>
            <a:lumOff val="50000"/>
          </a:schemeClr>
        </a:solidFill>
        <a:round/>
      </a:ln>
    </cs:spPr>
  </cs:seriesLine>
  <cs:title>
    <cs:lnRef idx="0"/>
    <cs:fillRef idx="0"/>
    <cs:effectRef idx="0"/>
    <cs:fontRef idx="minor">
      <a:schemeClr val="dk1">
        <a:lumMod val="75000"/>
        <a:lumOff val="25000"/>
      </a:schemeClr>
    </cs:fontRef>
    <cs:defRPr sz="2200" b="1" kern="120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dk1">
        <a:lumMod val="75000"/>
        <a:lumOff val="25000"/>
      </a:schemeClr>
    </cs:fontRef>
    <cs:defRPr sz="1197" kern="1200"/>
  </cs:trendlineLabel>
  <cs:upBar>
    <cs:lnRef idx="0"/>
    <cs:fillRef idx="0"/>
    <cs:effectRef idx="0"/>
    <cs:fontRef idx="minor">
      <a:schemeClr val="dk1"/>
    </cs:fontRef>
    <cs:spPr>
      <a:solidFill>
        <a:schemeClr val="lt1"/>
      </a:solidFill>
      <a:ln w="9525">
        <a:solidFill>
          <a:schemeClr val="dk1">
            <a:lumMod val="65000"/>
            <a:lumOff val="35000"/>
          </a:schemeClr>
        </a:solidFill>
      </a:ln>
    </cs:spPr>
  </cs:upBar>
  <cs:valueAxis>
    <cs:lnRef idx="0"/>
    <cs:fillRef idx="0"/>
    <cs:effectRef idx="0"/>
    <cs:fontRef idx="minor">
      <a:schemeClr val="dk1">
        <a:lumMod val="75000"/>
        <a:lumOff val="25000"/>
      </a:schemeClr>
    </cs:fontRef>
    <cs:spPr>
      <a:ln>
        <a:noFill/>
      </a:ln>
    </cs:spPr>
    <cs:defRPr sz="1197" kern="1200"/>
  </cs:valueAxis>
  <cs:wall>
    <cs:lnRef idx="0"/>
    <cs:fillRef idx="0"/>
    <cs:effectRef idx="0"/>
    <cs:fontRef idx="minor">
      <a:schemeClr val="dk1"/>
    </cs:fontRef>
  </cs:wall>
</cs:chartStyle>
</file>

<file path=ppt/charts/style3.xml><?xml version="1.0" encoding="utf-8"?>
<cs:chartStyle xmlns:cs="http://schemas.microsoft.com/office/drawing/2012/chartStyle" xmlns:a="http://schemas.openxmlformats.org/drawingml/2006/main" id="288">
  <cs:axisTitle>
    <cs:lnRef idx="0"/>
    <cs:fillRef idx="0"/>
    <cs:effectRef idx="0"/>
    <cs:fontRef idx="minor">
      <a:schemeClr val="dk1">
        <a:lumMod val="75000"/>
        <a:lumOff val="25000"/>
      </a:schemeClr>
    </cs:fontRef>
    <cs:defRPr sz="1197" b="1" kern="1200"/>
  </cs:axisTitle>
  <cs:categoryAxis>
    <cs:lnRef idx="0"/>
    <cs:fillRef idx="0"/>
    <cs:effectRef idx="0"/>
    <cs:fontRef idx="minor">
      <a:schemeClr val="dk1">
        <a:lumMod val="75000"/>
        <a:lumOff val="25000"/>
      </a:schemeClr>
    </cs:fontRef>
    <cs:spPr>
      <a:ln w="19050" cap="flat" cmpd="sng" algn="ctr">
        <a:solidFill>
          <a:schemeClr val="dk1">
            <a:lumMod val="75000"/>
            <a:lumOff val="25000"/>
          </a:schemeClr>
        </a:solidFill>
        <a:round/>
      </a:ln>
    </cs:spPr>
    <cs:defRPr sz="1197" kern="1200" cap="all" baseline="0"/>
  </cs:categoryAxis>
  <cs:chartArea>
    <cs:lnRef idx="0"/>
    <cs:fillRef idx="0"/>
    <cs:effectRef idx="0"/>
    <cs:fontRef idx="minor">
      <a:schemeClr val="dk1"/>
    </cs:fontRef>
    <cs: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cs:spPr>
    <cs:defRPr sz="1197" kern="1200"/>
  </cs:chartArea>
  <cs:dataLabel>
    <cs:lnRef idx="0"/>
    <cs:fillRef idx="0"/>
    <cs:effectRef idx="0"/>
    <cs:fontRef idx="minor">
      <a:schemeClr val="dk1">
        <a:lumMod val="75000"/>
        <a:lumOff val="25000"/>
      </a:schemeClr>
    </cs:fontRef>
    <cs:defRPr sz="1197" kern="1200"/>
  </cs:dataLabel>
  <cs:dataLabelCallout>
    <cs:lnRef idx="0"/>
    <cs:fillRef idx="0"/>
    <cs:effectRef idx="0"/>
    <cs:fontRef idx="minor">
      <a:schemeClr val="lt1"/>
    </cs:fontRef>
    <cs:spPr>
      <a:solidFill>
        <a:schemeClr val="dk1">
          <a:lumMod val="65000"/>
          <a:lumOff val="35000"/>
          <a:alpha val="75000"/>
        </a:schemeClr>
      </a:solidFill>
    </cs:spPr>
    <cs:defRPr sz="1197" b="1" kern="1200"/>
    <cs:bodyPr rot="0" spcFirstLastPara="1" vertOverflow="clip" horzOverflow="clip" vert="horz" wrap="square" lIns="36576" tIns="18288" rIns="36576" bIns="18288" anchor="ctr" anchorCtr="1">
      <a:spAutoFit/>
    </cs:bodyPr>
  </cs:dataLabelCallout>
  <cs:dataPoint>
    <cs:lnRef idx="0">
      <cs:styleClr val="auto"/>
    </cs:lnRef>
    <cs:fillRef idx="0">
      <cs:styleClr val="auto"/>
    </cs:fillRef>
    <cs:effectRef idx="0"/>
    <cs:fontRef idx="minor">
      <a:schemeClr val="dk1"/>
    </cs:fontRef>
    <cs:spPr>
      <a:solidFill>
        <a:schemeClr val="phClr">
          <a:alpha val="85000"/>
        </a:schemeClr>
      </a:solidFill>
      <a:ln w="9525" cap="flat" cmpd="sng" algn="ctr">
        <a:solidFill>
          <a:schemeClr val="phClr">
            <a:lumMod val="75000"/>
          </a:schemeClr>
        </a:solidFill>
        <a:round/>
      </a:ln>
    </cs:spPr>
  </cs:dataPoint>
  <cs:dataPoint3D>
    <cs:lnRef idx="0">
      <cs:styleClr val="auto"/>
    </cs:lnRef>
    <cs:fillRef idx="0">
      <cs:styleClr val="auto"/>
    </cs:fillRef>
    <cs:effectRef idx="0">
      <cs:styleClr val="auto"/>
    </cs:effectRef>
    <cs:fontRef idx="minor">
      <a:schemeClr val="dk1"/>
    </cs:fontRef>
    <cs:spPr>
      <a:solidFill>
        <a:schemeClr val="phClr">
          <a:alpha val="85000"/>
        </a:schemeClr>
      </a:solidFill>
      <a:ln w="9525" cap="flat" cmpd="sng" algn="ctr">
        <a:solidFill>
          <a:schemeClr val="phClr">
            <a:lumMod val="75000"/>
          </a:schemeClr>
        </a:solidFill>
        <a:round/>
      </a:ln>
    </cs:spPr>
  </cs:dataPoint3D>
  <cs:dataPointLine>
    <cs:lnRef idx="0">
      <cs:styleClr val="auto"/>
    </cs:lnRef>
    <cs:fillRef idx="0"/>
    <cs:effectRef idx="0"/>
    <cs:fontRef idx="minor">
      <a:schemeClr val="dk1"/>
    </cs:fontRef>
    <cs:spPr>
      <a:ln w="31750" cap="rnd">
        <a:solidFill>
          <a:schemeClr val="phClr">
            <a:alpha val="85000"/>
          </a:schemeClr>
        </a:solidFill>
        <a:round/>
      </a:ln>
    </cs:spPr>
  </cs:dataPointLine>
  <cs:dataPointMarker>
    <cs:lnRef idx="0"/>
    <cs:fillRef idx="0">
      <cs:styleClr val="auto"/>
    </cs:fillRef>
    <cs:effectRef idx="0"/>
    <cs:fontRef idx="minor">
      <a:schemeClr val="dk1"/>
    </cs:fontRef>
    <cs:spPr>
      <a:solidFill>
        <a:schemeClr val="phClr">
          <a:alpha val="85000"/>
        </a:schemeClr>
      </a:solidFill>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75000"/>
        <a:lumOff val="25000"/>
      </a:schemeClr>
    </cs:fontRef>
    <cs:spPr>
      <a:ln w="9525">
        <a:solidFill>
          <a:schemeClr val="dk1">
            <a:lumMod val="35000"/>
            <a:lumOff val="65000"/>
          </a:schemeClr>
        </a:solidFill>
      </a:ln>
    </cs:spPr>
    <cs:defRPr sz="1197" kern="1200"/>
  </cs:dataTable>
  <cs:downBar>
    <cs:lnRef idx="0"/>
    <cs:fillRef idx="0"/>
    <cs:effectRef idx="0"/>
    <cs:fontRef idx="minor">
      <a:schemeClr val="dk1"/>
    </cs:fontRef>
    <cs:spPr>
      <a:solidFill>
        <a:schemeClr val="dk1">
          <a:lumMod val="50000"/>
          <a:lumOff val="50000"/>
        </a:schemeClr>
      </a:solidFill>
      <a:ln w="9525">
        <a:solidFill>
          <a:schemeClr val="dk1">
            <a:lumMod val="65000"/>
            <a:lumOff val="35000"/>
          </a:schemeClr>
        </a:solidFill>
      </a:ln>
    </cs:spPr>
  </cs:downBar>
  <cs:dropLine>
    <cs:lnRef idx="0"/>
    <cs:fillRef idx="0"/>
    <cs:effectRef idx="0"/>
    <cs:fontRef idx="minor">
      <a:schemeClr val="dk1"/>
    </cs:fontRef>
    <cs:spPr>
      <a:ln w="9525">
        <a:solidFill>
          <a:schemeClr val="dk1">
            <a:lumMod val="35000"/>
            <a:lumOff val="65000"/>
          </a:schemeClr>
        </a:solidFill>
        <a:prstDash val="dash"/>
      </a:ln>
    </cs:spPr>
  </cs:dropLine>
  <cs:errorBar>
    <cs:lnRef idx="0"/>
    <cs:fillRef idx="0"/>
    <cs:effectRef idx="0"/>
    <cs:fontRef idx="minor">
      <a:schemeClr val="dk1"/>
    </cs:fontRef>
    <cs:spPr>
      <a:ln w="9525">
        <a:solidFill>
          <a:schemeClr val="dk1">
            <a:lumMod val="65000"/>
            <a:lumOff val="35000"/>
          </a:schemeClr>
        </a:solidFill>
        <a:round/>
      </a:ln>
    </cs:spPr>
  </cs:errorBar>
  <cs:floor>
    <cs:lnRef idx="0"/>
    <cs:fillRef idx="0"/>
    <cs:effectRef idx="0"/>
    <cs:fontRef idx="minor">
      <a:schemeClr val="dk1"/>
    </cs:fontRef>
    <cs:spPr>
      <a:solidFill>
        <a:schemeClr val="lt1">
          <a:lumMod val="95000"/>
        </a:schemeClr>
      </a:solidFill>
      <a:sp3d/>
    </cs:spPr>
  </cs:floor>
  <cs:gridlineMajor>
    <cs:lnRef idx="0"/>
    <cs:fillRef idx="0"/>
    <cs:effectRef idx="0"/>
    <cs:fontRef idx="minor">
      <a:schemeClr val="dk1"/>
    </cs:fontRef>
    <cs:spPr>
      <a:ln w="9525" cap="flat" cmpd="sng" algn="ctr">
        <a:solidFill>
          <a:schemeClr val="dk1">
            <a:lumMod val="15000"/>
            <a:lumOff val="85000"/>
          </a:schemeClr>
        </a:solidFill>
        <a:round/>
      </a:ln>
    </cs:spPr>
  </cs:gridlineMajor>
  <cs:gridlineMinor>
    <cs:lnRef idx="0"/>
    <cs:fillRef idx="0"/>
    <cs:effectRef idx="0"/>
    <cs:fontRef idx="minor">
      <a:schemeClr val="dk1"/>
    </cs:fontRef>
    <cs:spPr>
      <a:ln w="9525" cap="flat" cmpd="sng" algn="ctr">
        <a:solidFill>
          <a:schemeClr val="dk1">
            <a:lumMod val="5000"/>
            <a:lumOff val="95000"/>
          </a:schemeClr>
        </a:solidFill>
        <a:round/>
      </a:ln>
    </cs:spPr>
  </cs:gridlineMinor>
  <cs:hiLoLine>
    <cs:lnRef idx="0"/>
    <cs:fillRef idx="0"/>
    <cs:effectRef idx="0"/>
    <cs:fontRef idx="minor">
      <a:schemeClr val="dk1"/>
    </cs:fontRef>
    <cs:spPr>
      <a:ln w="9525">
        <a:solidFill>
          <a:schemeClr val="dk1">
            <a:lumMod val="35000"/>
            <a:lumOff val="65000"/>
          </a:schemeClr>
        </a:solidFill>
        <a:prstDash val="dash"/>
      </a:ln>
    </cs:spPr>
  </cs:hiLoLine>
  <cs:leaderLine>
    <cs:lnRef idx="0"/>
    <cs:fillRef idx="0"/>
    <cs:effectRef idx="0"/>
    <cs:fontRef idx="minor">
      <a:schemeClr val="dk1"/>
    </cs:fontRef>
    <cs:spPr>
      <a:ln w="9525">
        <a:solidFill>
          <a:schemeClr val="dk1">
            <a:lumMod val="50000"/>
            <a:lumOff val="50000"/>
          </a:schemeClr>
        </a:solidFill>
      </a:ln>
    </cs:spPr>
  </cs:leaderLine>
  <cs:legend>
    <cs:lnRef idx="0"/>
    <cs:fillRef idx="0"/>
    <cs:effectRef idx="0"/>
    <cs:fontRef idx="minor">
      <a:schemeClr val="dk1">
        <a:lumMod val="75000"/>
        <a:lumOff val="25000"/>
      </a:schemeClr>
    </cs:fontRef>
    <cs:spPr>
      <a:solidFill>
        <a:schemeClr val="lt1">
          <a:lumMod val="95000"/>
          <a:alpha val="39000"/>
        </a:schemeClr>
      </a:solidFill>
    </cs:spPr>
    <cs:defRPr sz="1197" kern="1200"/>
  </cs:legend>
  <cs:plotArea>
    <cs:lnRef idx="0"/>
    <cs:fillRef idx="0"/>
    <cs:effectRef idx="0"/>
    <cs:fontRef idx="minor">
      <a:schemeClr val="dk1"/>
    </cs:fontRef>
  </cs:plotArea>
  <cs:plotArea3D>
    <cs:lnRef idx="0"/>
    <cs:fillRef idx="0"/>
    <cs:effectRef idx="0"/>
    <cs:fontRef idx="minor">
      <a:schemeClr val="dk1"/>
    </cs:fontRef>
  </cs:plotArea3D>
  <cs:seriesAxis>
    <cs:lnRef idx="0"/>
    <cs:fillRef idx="0"/>
    <cs:effectRef idx="0"/>
    <cs:fontRef idx="minor">
      <a:schemeClr val="dk1">
        <a:lumMod val="75000"/>
        <a:lumOff val="25000"/>
      </a:schemeClr>
    </cs:fontRef>
    <cs:spPr/>
    <cs:defRPr sz="1197" kern="1200"/>
  </cs:seriesAxis>
  <cs:seriesLine>
    <cs:lnRef idx="0"/>
    <cs:fillRef idx="0"/>
    <cs:effectRef idx="0"/>
    <cs:fontRef idx="minor">
      <a:schemeClr val="dk1"/>
    </cs:fontRef>
    <cs:spPr>
      <a:ln w="9525">
        <a:solidFill>
          <a:schemeClr val="dk1">
            <a:lumMod val="50000"/>
            <a:lumOff val="50000"/>
          </a:schemeClr>
        </a:solidFill>
        <a:round/>
      </a:ln>
    </cs:spPr>
  </cs:seriesLine>
  <cs:title>
    <cs:lnRef idx="0"/>
    <cs:fillRef idx="0"/>
    <cs:effectRef idx="0"/>
    <cs:fontRef idx="minor">
      <a:schemeClr val="dk1">
        <a:lumMod val="75000"/>
        <a:lumOff val="25000"/>
      </a:schemeClr>
    </cs:fontRef>
    <cs:defRPr sz="2200" b="1" kern="120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dk1">
        <a:lumMod val="75000"/>
        <a:lumOff val="25000"/>
      </a:schemeClr>
    </cs:fontRef>
    <cs:defRPr sz="1197" kern="1200"/>
  </cs:trendlineLabel>
  <cs:upBar>
    <cs:lnRef idx="0"/>
    <cs:fillRef idx="0"/>
    <cs:effectRef idx="0"/>
    <cs:fontRef idx="minor">
      <a:schemeClr val="dk1"/>
    </cs:fontRef>
    <cs:spPr>
      <a:solidFill>
        <a:schemeClr val="lt1"/>
      </a:solidFill>
      <a:ln w="9525">
        <a:solidFill>
          <a:schemeClr val="dk1">
            <a:lumMod val="65000"/>
            <a:lumOff val="35000"/>
          </a:schemeClr>
        </a:solidFill>
      </a:ln>
    </cs:spPr>
  </cs:upBar>
  <cs:valueAxis>
    <cs:lnRef idx="0"/>
    <cs:fillRef idx="0"/>
    <cs:effectRef idx="0"/>
    <cs:fontRef idx="minor">
      <a:schemeClr val="dk1">
        <a:lumMod val="75000"/>
        <a:lumOff val="25000"/>
      </a:schemeClr>
    </cs:fontRef>
    <cs:spPr>
      <a:ln>
        <a:noFill/>
      </a:ln>
    </cs:spPr>
    <cs:defRPr sz="1197" kern="1200"/>
  </cs:valueAxis>
  <cs:wall>
    <cs:lnRef idx="0"/>
    <cs:fillRef idx="0"/>
    <cs:effectRef idx="0"/>
    <cs:fontRef idx="minor">
      <a:schemeClr val="dk1"/>
    </cs:fontRef>
  </cs:wall>
</cs:chartStyle>
</file>

<file path=ppt/diagrams/_rels/data1.xml.rels><?xml version="1.0" encoding="UTF-8" standalone="yes"?>
<Relationships xmlns="http://schemas.openxmlformats.org/package/2006/relationships"><Relationship Id="rId3" Type="http://schemas.openxmlformats.org/officeDocument/2006/relationships/slide" Target="../slides/slide8.xml"/><Relationship Id="rId2" Type="http://schemas.openxmlformats.org/officeDocument/2006/relationships/slide" Target="../slides/slide10.xml"/><Relationship Id="rId1" Type="http://schemas.openxmlformats.org/officeDocument/2006/relationships/slide" Target="../slides/slide5.xml"/><Relationship Id="rId6" Type="http://schemas.openxmlformats.org/officeDocument/2006/relationships/slide" Target="../slides/slide23.xml"/><Relationship Id="rId5" Type="http://schemas.openxmlformats.org/officeDocument/2006/relationships/slide" Target="../slides/slide15.xml"/><Relationship Id="rId4" Type="http://schemas.openxmlformats.org/officeDocument/2006/relationships/slide" Target="../slides/slide24.xml"/></Relationships>
</file>

<file path=ppt/diagrams/_rels/data2.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image" Target="../media/image4.jpg"/><Relationship Id="rId1" Type="http://schemas.openxmlformats.org/officeDocument/2006/relationships/image" Target="../media/image3.jpg"/></Relationships>
</file>

<file path=ppt/diagrams/_rels/data5.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slide" Target="../slides/slide11.xml"/></Relationships>
</file>

<file path=ppt/diagrams/_rels/drawing2.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image" Target="../media/image4.jpg"/><Relationship Id="rId1" Type="http://schemas.openxmlformats.org/officeDocument/2006/relationships/image" Target="../media/image3.jpg"/></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F704C53-5A13-43A0-98EF-68B560B8BB16}" type="doc">
      <dgm:prSet loTypeId="urn:microsoft.com/office/officeart/2005/8/layout/cycle2" loCatId="cycle" qsTypeId="urn:microsoft.com/office/officeart/2005/8/quickstyle/3d1" qsCatId="3D" csTypeId="urn:microsoft.com/office/officeart/2005/8/colors/colorful1" csCatId="colorful" phldr="1"/>
      <dgm:spPr/>
      <dgm:t>
        <a:bodyPr/>
        <a:lstStyle/>
        <a:p>
          <a:endParaRPr lang="es-ES"/>
        </a:p>
      </dgm:t>
    </dgm:pt>
    <dgm:pt modelId="{53602747-BD6B-49ED-AE09-FED5757C8C33}">
      <dgm:prSet phldrT="[Texto]" custT="1"/>
      <dgm:spPr/>
      <dgm:t>
        <a:bodyPr/>
        <a:lstStyle/>
        <a:p>
          <a:r>
            <a:rPr lang="es-ES" sz="1600" dirty="0" smtClean="0"/>
            <a:t>PRESENTACIÓN</a:t>
          </a:r>
          <a:endParaRPr lang="es-ES" sz="1050" dirty="0"/>
        </a:p>
      </dgm:t>
      <dgm:extLst>
        <a:ext uri="{E40237B7-FDA0-4F09-8148-C483321AD2D9}">
          <dgm14:cNvPr xmlns:dgm14="http://schemas.microsoft.com/office/drawing/2010/diagram" id="0" name="">
            <a:hlinkClick xmlns:r="http://schemas.openxmlformats.org/officeDocument/2006/relationships" r:id="rId1" action="ppaction://hlinksldjump"/>
          </dgm14:cNvPr>
        </a:ext>
      </dgm:extLst>
    </dgm:pt>
    <dgm:pt modelId="{E6FDAE38-9DFE-41A5-9AA5-012709B28CFA}" type="parTrans" cxnId="{5AB38A61-BBC1-44C0-8751-2EEE7EB842E7}">
      <dgm:prSet/>
      <dgm:spPr/>
      <dgm:t>
        <a:bodyPr/>
        <a:lstStyle/>
        <a:p>
          <a:endParaRPr lang="es-ES"/>
        </a:p>
      </dgm:t>
    </dgm:pt>
    <dgm:pt modelId="{6B877CFA-A565-4188-981D-A39B67FE1E07}" type="sibTrans" cxnId="{5AB38A61-BBC1-44C0-8751-2EEE7EB842E7}">
      <dgm:prSet/>
      <dgm:spPr/>
      <dgm:t>
        <a:bodyPr/>
        <a:lstStyle/>
        <a:p>
          <a:endParaRPr lang="es-ES"/>
        </a:p>
      </dgm:t>
    </dgm:pt>
    <dgm:pt modelId="{466C1F7F-61ED-4D43-BDD6-ED164E5F3E8D}">
      <dgm:prSet phldrT="[Texto]" custT="1"/>
      <dgm:spPr/>
      <dgm:t>
        <a:bodyPr/>
        <a:lstStyle/>
        <a:p>
          <a:r>
            <a:rPr lang="es-ES" sz="1600" dirty="0" smtClean="0"/>
            <a:t>METODOLOGIA</a:t>
          </a:r>
          <a:endParaRPr lang="es-ES" sz="1600" dirty="0"/>
        </a:p>
      </dgm:t>
      <dgm:extLst>
        <a:ext uri="{E40237B7-FDA0-4F09-8148-C483321AD2D9}">
          <dgm14:cNvPr xmlns:dgm14="http://schemas.microsoft.com/office/drawing/2010/diagram" id="0" name="">
            <a:hlinkClick xmlns:r="http://schemas.openxmlformats.org/officeDocument/2006/relationships" r:id="rId2" action="ppaction://hlinksldjump"/>
          </dgm14:cNvPr>
        </a:ext>
      </dgm:extLst>
    </dgm:pt>
    <dgm:pt modelId="{823C435F-5F5D-45FE-99B0-13F39A470D66}" type="parTrans" cxnId="{0B9D26E1-BA9A-4075-9A9D-52A2A8C6F5BC}">
      <dgm:prSet/>
      <dgm:spPr/>
      <dgm:t>
        <a:bodyPr/>
        <a:lstStyle/>
        <a:p>
          <a:endParaRPr lang="es-ES"/>
        </a:p>
      </dgm:t>
    </dgm:pt>
    <dgm:pt modelId="{75D73024-FB96-4F49-B308-63D7B89E9914}" type="sibTrans" cxnId="{0B9D26E1-BA9A-4075-9A9D-52A2A8C6F5BC}">
      <dgm:prSet/>
      <dgm:spPr/>
      <dgm:t>
        <a:bodyPr/>
        <a:lstStyle/>
        <a:p>
          <a:endParaRPr lang="es-ES"/>
        </a:p>
      </dgm:t>
    </dgm:pt>
    <dgm:pt modelId="{107B662E-2709-4152-B838-3434972CC289}">
      <dgm:prSet phldrT="[Texto]" custT="1"/>
      <dgm:spPr/>
      <dgm:t>
        <a:bodyPr/>
        <a:lstStyle/>
        <a:p>
          <a:r>
            <a:rPr lang="es-ES" sz="1600" dirty="0" smtClean="0"/>
            <a:t>OBJETIVOS</a:t>
          </a:r>
          <a:endParaRPr lang="es-ES" sz="1200" dirty="0"/>
        </a:p>
      </dgm:t>
      <dgm:extLst>
        <a:ext uri="{E40237B7-FDA0-4F09-8148-C483321AD2D9}">
          <dgm14:cNvPr xmlns:dgm14="http://schemas.microsoft.com/office/drawing/2010/diagram" id="0" name="">
            <a:hlinkClick xmlns:r="http://schemas.openxmlformats.org/officeDocument/2006/relationships" r:id="rId3" action="ppaction://hlinksldjump"/>
          </dgm14:cNvPr>
        </a:ext>
      </dgm:extLst>
    </dgm:pt>
    <dgm:pt modelId="{DCA40904-9ED5-46E1-9F26-74DB8F950455}" type="parTrans" cxnId="{36C017EB-4AF8-4E92-9740-C31A24AA71BF}">
      <dgm:prSet/>
      <dgm:spPr/>
      <dgm:t>
        <a:bodyPr/>
        <a:lstStyle/>
        <a:p>
          <a:endParaRPr lang="es-ES"/>
        </a:p>
      </dgm:t>
    </dgm:pt>
    <dgm:pt modelId="{D3DA5AC4-3636-4D92-A344-5E6E80AF076B}" type="sibTrans" cxnId="{36C017EB-4AF8-4E92-9740-C31A24AA71BF}">
      <dgm:prSet/>
      <dgm:spPr/>
      <dgm:t>
        <a:bodyPr/>
        <a:lstStyle/>
        <a:p>
          <a:endParaRPr lang="es-ES"/>
        </a:p>
      </dgm:t>
    </dgm:pt>
    <dgm:pt modelId="{A8211DCE-5BAC-4AEE-86C3-D3AE0CA6FEE2}">
      <dgm:prSet phldrT="[Texto]" custT="1"/>
      <dgm:spPr/>
      <dgm:t>
        <a:bodyPr/>
        <a:lstStyle/>
        <a:p>
          <a:r>
            <a:rPr lang="es-ES" sz="1300" dirty="0" smtClean="0"/>
            <a:t>RECOMENDACIONES</a:t>
          </a:r>
          <a:endParaRPr lang="es-ES" sz="1300" dirty="0"/>
        </a:p>
      </dgm:t>
      <dgm:extLst>
        <a:ext uri="{E40237B7-FDA0-4F09-8148-C483321AD2D9}">
          <dgm14:cNvPr xmlns:dgm14="http://schemas.microsoft.com/office/drawing/2010/diagram" id="0" name="">
            <a:hlinkClick xmlns:r="http://schemas.openxmlformats.org/officeDocument/2006/relationships" r:id="rId4" action="ppaction://hlinksldjump"/>
          </dgm14:cNvPr>
        </a:ext>
      </dgm:extLst>
    </dgm:pt>
    <dgm:pt modelId="{05000D03-F854-4AEB-AF45-B64CB9A0B50C}" type="parTrans" cxnId="{7044DD74-45F0-4809-8B66-EF7267AE0A76}">
      <dgm:prSet/>
      <dgm:spPr/>
      <dgm:t>
        <a:bodyPr/>
        <a:lstStyle/>
        <a:p>
          <a:endParaRPr lang="es-ES"/>
        </a:p>
      </dgm:t>
    </dgm:pt>
    <dgm:pt modelId="{1D43252B-8248-4E72-BDC2-E0D17FAB2E4B}" type="sibTrans" cxnId="{7044DD74-45F0-4809-8B66-EF7267AE0A76}">
      <dgm:prSet/>
      <dgm:spPr/>
      <dgm:t>
        <a:bodyPr/>
        <a:lstStyle/>
        <a:p>
          <a:endParaRPr lang="es-ES"/>
        </a:p>
      </dgm:t>
    </dgm:pt>
    <dgm:pt modelId="{2FA91A95-7AF2-45AE-8B77-52485190DD40}">
      <dgm:prSet phldrT="[Texto]" custT="1"/>
      <dgm:spPr/>
      <dgm:t>
        <a:bodyPr/>
        <a:lstStyle/>
        <a:p>
          <a:r>
            <a:rPr lang="es-ES" sz="1600" dirty="0" smtClean="0"/>
            <a:t>ANÁLISIS DE RESULTADOS</a:t>
          </a:r>
          <a:endParaRPr lang="es-ES" sz="1600" dirty="0"/>
        </a:p>
      </dgm:t>
      <dgm:extLst>
        <a:ext uri="{E40237B7-FDA0-4F09-8148-C483321AD2D9}">
          <dgm14:cNvPr xmlns:dgm14="http://schemas.microsoft.com/office/drawing/2010/diagram" id="0" name="">
            <a:hlinkClick xmlns:r="http://schemas.openxmlformats.org/officeDocument/2006/relationships" r:id="rId5" action="ppaction://hlinksldjump"/>
          </dgm14:cNvPr>
        </a:ext>
      </dgm:extLst>
    </dgm:pt>
    <dgm:pt modelId="{AA924CD6-B272-4F20-9831-CCB8D69F0753}" type="parTrans" cxnId="{627957E1-E695-4AD1-BEA9-5BF21DF7A7BD}">
      <dgm:prSet/>
      <dgm:spPr/>
      <dgm:t>
        <a:bodyPr/>
        <a:lstStyle/>
        <a:p>
          <a:endParaRPr lang="es-ES"/>
        </a:p>
      </dgm:t>
    </dgm:pt>
    <dgm:pt modelId="{CBE46D79-A11B-40A2-B05C-9B01E3EA17D7}" type="sibTrans" cxnId="{627957E1-E695-4AD1-BEA9-5BF21DF7A7BD}">
      <dgm:prSet/>
      <dgm:spPr/>
      <dgm:t>
        <a:bodyPr/>
        <a:lstStyle/>
        <a:p>
          <a:endParaRPr lang="es-ES"/>
        </a:p>
      </dgm:t>
    </dgm:pt>
    <dgm:pt modelId="{456F6B28-8B30-4C09-953D-F5E37F21B0C6}">
      <dgm:prSet phldrT="[Texto]" custT="1"/>
      <dgm:spPr/>
      <dgm:t>
        <a:bodyPr/>
        <a:lstStyle/>
        <a:p>
          <a:r>
            <a:rPr lang="es-ES" sz="1600" dirty="0" smtClean="0"/>
            <a:t>CONCLUSIONES </a:t>
          </a:r>
          <a:endParaRPr lang="es-ES" sz="1600" dirty="0"/>
        </a:p>
      </dgm:t>
      <dgm:extLst>
        <a:ext uri="{E40237B7-FDA0-4F09-8148-C483321AD2D9}">
          <dgm14:cNvPr xmlns:dgm14="http://schemas.microsoft.com/office/drawing/2010/diagram" id="0" name="">
            <a:hlinkClick xmlns:r="http://schemas.openxmlformats.org/officeDocument/2006/relationships" r:id="rId6" action="ppaction://hlinksldjump"/>
          </dgm14:cNvPr>
        </a:ext>
      </dgm:extLst>
    </dgm:pt>
    <dgm:pt modelId="{C4C35839-4F2E-407E-A82D-C442198D62AA}" type="parTrans" cxnId="{529BFB57-69B7-4C3C-8CEB-A62E2E81E82E}">
      <dgm:prSet/>
      <dgm:spPr/>
      <dgm:t>
        <a:bodyPr/>
        <a:lstStyle/>
        <a:p>
          <a:endParaRPr lang="es-ES"/>
        </a:p>
      </dgm:t>
    </dgm:pt>
    <dgm:pt modelId="{4012CF3F-89FF-4FAC-A806-EB9F7B2AECC3}" type="sibTrans" cxnId="{529BFB57-69B7-4C3C-8CEB-A62E2E81E82E}">
      <dgm:prSet/>
      <dgm:spPr/>
      <dgm:t>
        <a:bodyPr/>
        <a:lstStyle/>
        <a:p>
          <a:endParaRPr lang="es-ES"/>
        </a:p>
      </dgm:t>
    </dgm:pt>
    <dgm:pt modelId="{563E2CEF-B673-4361-A5BB-218A5A9389D1}" type="pres">
      <dgm:prSet presAssocID="{6F704C53-5A13-43A0-98EF-68B560B8BB16}" presName="cycle" presStyleCnt="0">
        <dgm:presLayoutVars>
          <dgm:dir/>
          <dgm:resizeHandles val="exact"/>
        </dgm:presLayoutVars>
      </dgm:prSet>
      <dgm:spPr/>
      <dgm:t>
        <a:bodyPr/>
        <a:lstStyle/>
        <a:p>
          <a:endParaRPr lang="es-CO"/>
        </a:p>
      </dgm:t>
    </dgm:pt>
    <dgm:pt modelId="{1FCA7A96-BA16-4180-85B3-082798C7C8FB}" type="pres">
      <dgm:prSet presAssocID="{53602747-BD6B-49ED-AE09-FED5757C8C33}" presName="node" presStyleLbl="node1" presStyleIdx="0" presStyleCnt="6" custScaleX="134338">
        <dgm:presLayoutVars>
          <dgm:bulletEnabled val="1"/>
        </dgm:presLayoutVars>
      </dgm:prSet>
      <dgm:spPr/>
      <dgm:t>
        <a:bodyPr/>
        <a:lstStyle/>
        <a:p>
          <a:endParaRPr lang="es-ES"/>
        </a:p>
      </dgm:t>
    </dgm:pt>
    <dgm:pt modelId="{CF00832C-0942-4338-8CB5-50943E556841}" type="pres">
      <dgm:prSet presAssocID="{6B877CFA-A565-4188-981D-A39B67FE1E07}" presName="sibTrans" presStyleLbl="sibTrans2D1" presStyleIdx="0" presStyleCnt="6"/>
      <dgm:spPr/>
      <dgm:t>
        <a:bodyPr/>
        <a:lstStyle/>
        <a:p>
          <a:endParaRPr lang="es-CO"/>
        </a:p>
      </dgm:t>
    </dgm:pt>
    <dgm:pt modelId="{91D54A02-E14B-4E3F-882A-956C85AAB913}" type="pres">
      <dgm:prSet presAssocID="{6B877CFA-A565-4188-981D-A39B67FE1E07}" presName="connectorText" presStyleLbl="sibTrans2D1" presStyleIdx="0" presStyleCnt="6"/>
      <dgm:spPr/>
      <dgm:t>
        <a:bodyPr/>
        <a:lstStyle/>
        <a:p>
          <a:endParaRPr lang="es-CO"/>
        </a:p>
      </dgm:t>
    </dgm:pt>
    <dgm:pt modelId="{969FBF18-05CC-4FF4-BF0E-5EE0118B74F8}" type="pres">
      <dgm:prSet presAssocID="{107B662E-2709-4152-B838-3434972CC289}" presName="node" presStyleLbl="node1" presStyleIdx="1" presStyleCnt="6" custScaleX="128959">
        <dgm:presLayoutVars>
          <dgm:bulletEnabled val="1"/>
        </dgm:presLayoutVars>
      </dgm:prSet>
      <dgm:spPr/>
      <dgm:t>
        <a:bodyPr/>
        <a:lstStyle/>
        <a:p>
          <a:endParaRPr lang="es-CO"/>
        </a:p>
      </dgm:t>
    </dgm:pt>
    <dgm:pt modelId="{2D82D59D-F35F-4E4B-82E0-CC66619CF7BD}" type="pres">
      <dgm:prSet presAssocID="{D3DA5AC4-3636-4D92-A344-5E6E80AF076B}" presName="sibTrans" presStyleLbl="sibTrans2D1" presStyleIdx="1" presStyleCnt="6"/>
      <dgm:spPr/>
      <dgm:t>
        <a:bodyPr/>
        <a:lstStyle/>
        <a:p>
          <a:endParaRPr lang="es-CO"/>
        </a:p>
      </dgm:t>
    </dgm:pt>
    <dgm:pt modelId="{651A5918-440C-49A7-B33E-78689781838E}" type="pres">
      <dgm:prSet presAssocID="{D3DA5AC4-3636-4D92-A344-5E6E80AF076B}" presName="connectorText" presStyleLbl="sibTrans2D1" presStyleIdx="1" presStyleCnt="6"/>
      <dgm:spPr/>
      <dgm:t>
        <a:bodyPr/>
        <a:lstStyle/>
        <a:p>
          <a:endParaRPr lang="es-CO"/>
        </a:p>
      </dgm:t>
    </dgm:pt>
    <dgm:pt modelId="{F1B6CDE8-5802-45EE-B3C2-72F35FE17FF9}" type="pres">
      <dgm:prSet presAssocID="{466C1F7F-61ED-4D43-BDD6-ED164E5F3E8D}" presName="node" presStyleLbl="node1" presStyleIdx="2" presStyleCnt="6" custScaleX="133374">
        <dgm:presLayoutVars>
          <dgm:bulletEnabled val="1"/>
        </dgm:presLayoutVars>
      </dgm:prSet>
      <dgm:spPr/>
      <dgm:t>
        <a:bodyPr/>
        <a:lstStyle/>
        <a:p>
          <a:endParaRPr lang="es-CO"/>
        </a:p>
      </dgm:t>
    </dgm:pt>
    <dgm:pt modelId="{058C70C0-CBC3-429C-A3B4-57BD694A5C0E}" type="pres">
      <dgm:prSet presAssocID="{75D73024-FB96-4F49-B308-63D7B89E9914}" presName="sibTrans" presStyleLbl="sibTrans2D1" presStyleIdx="2" presStyleCnt="6"/>
      <dgm:spPr/>
      <dgm:t>
        <a:bodyPr/>
        <a:lstStyle/>
        <a:p>
          <a:endParaRPr lang="es-CO"/>
        </a:p>
      </dgm:t>
    </dgm:pt>
    <dgm:pt modelId="{3E9F367E-599D-4FA6-8508-DD794D163A5A}" type="pres">
      <dgm:prSet presAssocID="{75D73024-FB96-4F49-B308-63D7B89E9914}" presName="connectorText" presStyleLbl="sibTrans2D1" presStyleIdx="2" presStyleCnt="6"/>
      <dgm:spPr/>
      <dgm:t>
        <a:bodyPr/>
        <a:lstStyle/>
        <a:p>
          <a:endParaRPr lang="es-CO"/>
        </a:p>
      </dgm:t>
    </dgm:pt>
    <dgm:pt modelId="{1D482C4D-7D93-4F03-BCF9-E53EE9512E7F}" type="pres">
      <dgm:prSet presAssocID="{2FA91A95-7AF2-45AE-8B77-52485190DD40}" presName="node" presStyleLbl="node1" presStyleIdx="3" presStyleCnt="6" custScaleX="129995" custRadScaleRad="99300" custRadScaleInc="7359">
        <dgm:presLayoutVars>
          <dgm:bulletEnabled val="1"/>
        </dgm:presLayoutVars>
      </dgm:prSet>
      <dgm:spPr/>
      <dgm:t>
        <a:bodyPr/>
        <a:lstStyle/>
        <a:p>
          <a:endParaRPr lang="es-ES"/>
        </a:p>
      </dgm:t>
    </dgm:pt>
    <dgm:pt modelId="{0EA02604-7AD2-4469-9F4B-3F0A23EAB4BC}" type="pres">
      <dgm:prSet presAssocID="{CBE46D79-A11B-40A2-B05C-9B01E3EA17D7}" presName="sibTrans" presStyleLbl="sibTrans2D1" presStyleIdx="3" presStyleCnt="6"/>
      <dgm:spPr/>
      <dgm:t>
        <a:bodyPr/>
        <a:lstStyle/>
        <a:p>
          <a:endParaRPr lang="es-CO"/>
        </a:p>
      </dgm:t>
    </dgm:pt>
    <dgm:pt modelId="{7D0CDC18-C164-4D13-9F82-4BAC27329310}" type="pres">
      <dgm:prSet presAssocID="{CBE46D79-A11B-40A2-B05C-9B01E3EA17D7}" presName="connectorText" presStyleLbl="sibTrans2D1" presStyleIdx="3" presStyleCnt="6"/>
      <dgm:spPr/>
      <dgm:t>
        <a:bodyPr/>
        <a:lstStyle/>
        <a:p>
          <a:endParaRPr lang="es-CO"/>
        </a:p>
      </dgm:t>
    </dgm:pt>
    <dgm:pt modelId="{0D53A217-466E-4334-9D5E-34DCFCD8D8BF}" type="pres">
      <dgm:prSet presAssocID="{456F6B28-8B30-4C09-953D-F5E37F21B0C6}" presName="node" presStyleLbl="node1" presStyleIdx="4" presStyleCnt="6" custScaleX="133367" custRadScaleRad="99149" custRadScaleInc="9212">
        <dgm:presLayoutVars>
          <dgm:bulletEnabled val="1"/>
        </dgm:presLayoutVars>
      </dgm:prSet>
      <dgm:spPr/>
      <dgm:t>
        <a:bodyPr/>
        <a:lstStyle/>
        <a:p>
          <a:endParaRPr lang="es-CO"/>
        </a:p>
      </dgm:t>
    </dgm:pt>
    <dgm:pt modelId="{EE37312F-0617-468F-A308-135693CF1F10}" type="pres">
      <dgm:prSet presAssocID="{4012CF3F-89FF-4FAC-A806-EB9F7B2AECC3}" presName="sibTrans" presStyleLbl="sibTrans2D1" presStyleIdx="4" presStyleCnt="6"/>
      <dgm:spPr/>
      <dgm:t>
        <a:bodyPr/>
        <a:lstStyle/>
        <a:p>
          <a:endParaRPr lang="es-CO"/>
        </a:p>
      </dgm:t>
    </dgm:pt>
    <dgm:pt modelId="{3E22DDB5-C22A-4735-81E3-21F938349EAA}" type="pres">
      <dgm:prSet presAssocID="{4012CF3F-89FF-4FAC-A806-EB9F7B2AECC3}" presName="connectorText" presStyleLbl="sibTrans2D1" presStyleIdx="4" presStyleCnt="6"/>
      <dgm:spPr/>
      <dgm:t>
        <a:bodyPr/>
        <a:lstStyle/>
        <a:p>
          <a:endParaRPr lang="es-CO"/>
        </a:p>
      </dgm:t>
    </dgm:pt>
    <dgm:pt modelId="{2603F0FB-2DED-4C98-A28F-F5077C9B626A}" type="pres">
      <dgm:prSet presAssocID="{A8211DCE-5BAC-4AEE-86C3-D3AE0CA6FEE2}" presName="node" presStyleLbl="node1" presStyleIdx="5" presStyleCnt="6" custScaleX="147194">
        <dgm:presLayoutVars>
          <dgm:bulletEnabled val="1"/>
        </dgm:presLayoutVars>
      </dgm:prSet>
      <dgm:spPr/>
      <dgm:t>
        <a:bodyPr/>
        <a:lstStyle/>
        <a:p>
          <a:endParaRPr lang="es-CO"/>
        </a:p>
      </dgm:t>
    </dgm:pt>
    <dgm:pt modelId="{84A90ECA-8BC0-4036-AE02-898FBCA34FB4}" type="pres">
      <dgm:prSet presAssocID="{1D43252B-8248-4E72-BDC2-E0D17FAB2E4B}" presName="sibTrans" presStyleLbl="sibTrans2D1" presStyleIdx="5" presStyleCnt="6"/>
      <dgm:spPr/>
      <dgm:t>
        <a:bodyPr/>
        <a:lstStyle/>
        <a:p>
          <a:endParaRPr lang="es-CO"/>
        </a:p>
      </dgm:t>
    </dgm:pt>
    <dgm:pt modelId="{83E2FF8F-9659-4DDE-842F-48BD2061D55F}" type="pres">
      <dgm:prSet presAssocID="{1D43252B-8248-4E72-BDC2-E0D17FAB2E4B}" presName="connectorText" presStyleLbl="sibTrans2D1" presStyleIdx="5" presStyleCnt="6"/>
      <dgm:spPr/>
      <dgm:t>
        <a:bodyPr/>
        <a:lstStyle/>
        <a:p>
          <a:endParaRPr lang="es-CO"/>
        </a:p>
      </dgm:t>
    </dgm:pt>
  </dgm:ptLst>
  <dgm:cxnLst>
    <dgm:cxn modelId="{627957E1-E695-4AD1-BEA9-5BF21DF7A7BD}" srcId="{6F704C53-5A13-43A0-98EF-68B560B8BB16}" destId="{2FA91A95-7AF2-45AE-8B77-52485190DD40}" srcOrd="3" destOrd="0" parTransId="{AA924CD6-B272-4F20-9831-CCB8D69F0753}" sibTransId="{CBE46D79-A11B-40A2-B05C-9B01E3EA17D7}"/>
    <dgm:cxn modelId="{5AB38A61-BBC1-44C0-8751-2EEE7EB842E7}" srcId="{6F704C53-5A13-43A0-98EF-68B560B8BB16}" destId="{53602747-BD6B-49ED-AE09-FED5757C8C33}" srcOrd="0" destOrd="0" parTransId="{E6FDAE38-9DFE-41A5-9AA5-012709B28CFA}" sibTransId="{6B877CFA-A565-4188-981D-A39B67FE1E07}"/>
    <dgm:cxn modelId="{E10D6EDB-8CDA-40B4-AB89-0F91D3958291}" type="presOf" srcId="{75D73024-FB96-4F49-B308-63D7B89E9914}" destId="{3E9F367E-599D-4FA6-8508-DD794D163A5A}" srcOrd="1" destOrd="0" presId="urn:microsoft.com/office/officeart/2005/8/layout/cycle2"/>
    <dgm:cxn modelId="{40E4D97F-03AC-427E-BF35-04B9B76FE888}" type="presOf" srcId="{6B877CFA-A565-4188-981D-A39B67FE1E07}" destId="{CF00832C-0942-4338-8CB5-50943E556841}" srcOrd="0" destOrd="0" presId="urn:microsoft.com/office/officeart/2005/8/layout/cycle2"/>
    <dgm:cxn modelId="{549D3C70-80FD-4E90-9DE3-AAF1E2E53271}" type="presOf" srcId="{D3DA5AC4-3636-4D92-A344-5E6E80AF076B}" destId="{651A5918-440C-49A7-B33E-78689781838E}" srcOrd="1" destOrd="0" presId="urn:microsoft.com/office/officeart/2005/8/layout/cycle2"/>
    <dgm:cxn modelId="{33237B2A-0594-4CFB-9BD3-D7EC6210C1DB}" type="presOf" srcId="{75D73024-FB96-4F49-B308-63D7B89E9914}" destId="{058C70C0-CBC3-429C-A3B4-57BD694A5C0E}" srcOrd="0" destOrd="0" presId="urn:microsoft.com/office/officeart/2005/8/layout/cycle2"/>
    <dgm:cxn modelId="{6FBD535C-5819-476F-8335-70BCD06136EF}" type="presOf" srcId="{2FA91A95-7AF2-45AE-8B77-52485190DD40}" destId="{1D482C4D-7D93-4F03-BCF9-E53EE9512E7F}" srcOrd="0" destOrd="0" presId="urn:microsoft.com/office/officeart/2005/8/layout/cycle2"/>
    <dgm:cxn modelId="{EBDAF7AF-8BD3-468E-A514-4ECD3ED522A4}" type="presOf" srcId="{6F704C53-5A13-43A0-98EF-68B560B8BB16}" destId="{563E2CEF-B673-4361-A5BB-218A5A9389D1}" srcOrd="0" destOrd="0" presId="urn:microsoft.com/office/officeart/2005/8/layout/cycle2"/>
    <dgm:cxn modelId="{662A5BD7-874B-4842-92FB-868E210A576A}" type="presOf" srcId="{466C1F7F-61ED-4D43-BDD6-ED164E5F3E8D}" destId="{F1B6CDE8-5802-45EE-B3C2-72F35FE17FF9}" srcOrd="0" destOrd="0" presId="urn:microsoft.com/office/officeart/2005/8/layout/cycle2"/>
    <dgm:cxn modelId="{91205FD4-0E10-4087-A331-D67BB0B3C426}" type="presOf" srcId="{A8211DCE-5BAC-4AEE-86C3-D3AE0CA6FEE2}" destId="{2603F0FB-2DED-4C98-A28F-F5077C9B626A}" srcOrd="0" destOrd="0" presId="urn:microsoft.com/office/officeart/2005/8/layout/cycle2"/>
    <dgm:cxn modelId="{B71869A3-E16F-492C-9E67-73740B2E458D}" type="presOf" srcId="{CBE46D79-A11B-40A2-B05C-9B01E3EA17D7}" destId="{0EA02604-7AD2-4469-9F4B-3F0A23EAB4BC}" srcOrd="0" destOrd="0" presId="urn:microsoft.com/office/officeart/2005/8/layout/cycle2"/>
    <dgm:cxn modelId="{C6036E87-8535-49B8-A50C-C2E2AD4E0A00}" type="presOf" srcId="{6B877CFA-A565-4188-981D-A39B67FE1E07}" destId="{91D54A02-E14B-4E3F-882A-956C85AAB913}" srcOrd="1" destOrd="0" presId="urn:microsoft.com/office/officeart/2005/8/layout/cycle2"/>
    <dgm:cxn modelId="{EF3D6F61-1373-4A47-A72F-B6015917AF9B}" type="presOf" srcId="{CBE46D79-A11B-40A2-B05C-9B01E3EA17D7}" destId="{7D0CDC18-C164-4D13-9F82-4BAC27329310}" srcOrd="1" destOrd="0" presId="urn:microsoft.com/office/officeart/2005/8/layout/cycle2"/>
    <dgm:cxn modelId="{9F73C13A-F0F9-458E-84FC-3679D66FEDA2}" type="presOf" srcId="{4012CF3F-89FF-4FAC-A806-EB9F7B2AECC3}" destId="{3E22DDB5-C22A-4735-81E3-21F938349EAA}" srcOrd="1" destOrd="0" presId="urn:microsoft.com/office/officeart/2005/8/layout/cycle2"/>
    <dgm:cxn modelId="{294E1D95-4B8B-4209-A84C-7B8944A74AF5}" type="presOf" srcId="{1D43252B-8248-4E72-BDC2-E0D17FAB2E4B}" destId="{83E2FF8F-9659-4DDE-842F-48BD2061D55F}" srcOrd="1" destOrd="0" presId="urn:microsoft.com/office/officeart/2005/8/layout/cycle2"/>
    <dgm:cxn modelId="{7943B9C2-682B-43A7-B4C1-AC015C410D5D}" type="presOf" srcId="{D3DA5AC4-3636-4D92-A344-5E6E80AF076B}" destId="{2D82D59D-F35F-4E4B-82E0-CC66619CF7BD}" srcOrd="0" destOrd="0" presId="urn:microsoft.com/office/officeart/2005/8/layout/cycle2"/>
    <dgm:cxn modelId="{36C017EB-4AF8-4E92-9740-C31A24AA71BF}" srcId="{6F704C53-5A13-43A0-98EF-68B560B8BB16}" destId="{107B662E-2709-4152-B838-3434972CC289}" srcOrd="1" destOrd="0" parTransId="{DCA40904-9ED5-46E1-9F26-74DB8F950455}" sibTransId="{D3DA5AC4-3636-4D92-A344-5E6E80AF076B}"/>
    <dgm:cxn modelId="{295564CA-C74D-41EF-91AE-0637FA5B1909}" type="presOf" srcId="{1D43252B-8248-4E72-BDC2-E0D17FAB2E4B}" destId="{84A90ECA-8BC0-4036-AE02-898FBCA34FB4}" srcOrd="0" destOrd="0" presId="urn:microsoft.com/office/officeart/2005/8/layout/cycle2"/>
    <dgm:cxn modelId="{731DE725-0F7B-4762-81B7-87A547389267}" type="presOf" srcId="{4012CF3F-89FF-4FAC-A806-EB9F7B2AECC3}" destId="{EE37312F-0617-468F-A308-135693CF1F10}" srcOrd="0" destOrd="0" presId="urn:microsoft.com/office/officeart/2005/8/layout/cycle2"/>
    <dgm:cxn modelId="{C205330A-9F09-4952-B30F-DBC9A3F3DA9A}" type="presOf" srcId="{107B662E-2709-4152-B838-3434972CC289}" destId="{969FBF18-05CC-4FF4-BF0E-5EE0118B74F8}" srcOrd="0" destOrd="0" presId="urn:microsoft.com/office/officeart/2005/8/layout/cycle2"/>
    <dgm:cxn modelId="{529BFB57-69B7-4C3C-8CEB-A62E2E81E82E}" srcId="{6F704C53-5A13-43A0-98EF-68B560B8BB16}" destId="{456F6B28-8B30-4C09-953D-F5E37F21B0C6}" srcOrd="4" destOrd="0" parTransId="{C4C35839-4F2E-407E-A82D-C442198D62AA}" sibTransId="{4012CF3F-89FF-4FAC-A806-EB9F7B2AECC3}"/>
    <dgm:cxn modelId="{C18586EE-1A4A-4160-9D43-408DAC481238}" type="presOf" srcId="{456F6B28-8B30-4C09-953D-F5E37F21B0C6}" destId="{0D53A217-466E-4334-9D5E-34DCFCD8D8BF}" srcOrd="0" destOrd="0" presId="urn:microsoft.com/office/officeart/2005/8/layout/cycle2"/>
    <dgm:cxn modelId="{0B9D26E1-BA9A-4075-9A9D-52A2A8C6F5BC}" srcId="{6F704C53-5A13-43A0-98EF-68B560B8BB16}" destId="{466C1F7F-61ED-4D43-BDD6-ED164E5F3E8D}" srcOrd="2" destOrd="0" parTransId="{823C435F-5F5D-45FE-99B0-13F39A470D66}" sibTransId="{75D73024-FB96-4F49-B308-63D7B89E9914}"/>
    <dgm:cxn modelId="{7044DD74-45F0-4809-8B66-EF7267AE0A76}" srcId="{6F704C53-5A13-43A0-98EF-68B560B8BB16}" destId="{A8211DCE-5BAC-4AEE-86C3-D3AE0CA6FEE2}" srcOrd="5" destOrd="0" parTransId="{05000D03-F854-4AEB-AF45-B64CB9A0B50C}" sibTransId="{1D43252B-8248-4E72-BDC2-E0D17FAB2E4B}"/>
    <dgm:cxn modelId="{5A824DE4-4A66-4256-9AF7-6ECCB551F7C2}" type="presOf" srcId="{53602747-BD6B-49ED-AE09-FED5757C8C33}" destId="{1FCA7A96-BA16-4180-85B3-082798C7C8FB}" srcOrd="0" destOrd="0" presId="urn:microsoft.com/office/officeart/2005/8/layout/cycle2"/>
    <dgm:cxn modelId="{506A779A-2067-4419-8E8A-968C5C38E587}" type="presParOf" srcId="{563E2CEF-B673-4361-A5BB-218A5A9389D1}" destId="{1FCA7A96-BA16-4180-85B3-082798C7C8FB}" srcOrd="0" destOrd="0" presId="urn:microsoft.com/office/officeart/2005/8/layout/cycle2"/>
    <dgm:cxn modelId="{976621D2-E2EF-4150-8683-140DB20A8991}" type="presParOf" srcId="{563E2CEF-B673-4361-A5BB-218A5A9389D1}" destId="{CF00832C-0942-4338-8CB5-50943E556841}" srcOrd="1" destOrd="0" presId="urn:microsoft.com/office/officeart/2005/8/layout/cycle2"/>
    <dgm:cxn modelId="{F251533C-09CC-4DCB-8B62-89535256F347}" type="presParOf" srcId="{CF00832C-0942-4338-8CB5-50943E556841}" destId="{91D54A02-E14B-4E3F-882A-956C85AAB913}" srcOrd="0" destOrd="0" presId="urn:microsoft.com/office/officeart/2005/8/layout/cycle2"/>
    <dgm:cxn modelId="{44C6421D-5363-40E9-B792-492B614E3A8A}" type="presParOf" srcId="{563E2CEF-B673-4361-A5BB-218A5A9389D1}" destId="{969FBF18-05CC-4FF4-BF0E-5EE0118B74F8}" srcOrd="2" destOrd="0" presId="urn:microsoft.com/office/officeart/2005/8/layout/cycle2"/>
    <dgm:cxn modelId="{6A055FBC-BFAD-4132-BAB5-D954C812800C}" type="presParOf" srcId="{563E2CEF-B673-4361-A5BB-218A5A9389D1}" destId="{2D82D59D-F35F-4E4B-82E0-CC66619CF7BD}" srcOrd="3" destOrd="0" presId="urn:microsoft.com/office/officeart/2005/8/layout/cycle2"/>
    <dgm:cxn modelId="{509A6C01-0CF1-400A-9665-755CAD8E677E}" type="presParOf" srcId="{2D82D59D-F35F-4E4B-82E0-CC66619CF7BD}" destId="{651A5918-440C-49A7-B33E-78689781838E}" srcOrd="0" destOrd="0" presId="urn:microsoft.com/office/officeart/2005/8/layout/cycle2"/>
    <dgm:cxn modelId="{21BDF9EF-F251-4CA7-B8F6-5AA21BB6F422}" type="presParOf" srcId="{563E2CEF-B673-4361-A5BB-218A5A9389D1}" destId="{F1B6CDE8-5802-45EE-B3C2-72F35FE17FF9}" srcOrd="4" destOrd="0" presId="urn:microsoft.com/office/officeart/2005/8/layout/cycle2"/>
    <dgm:cxn modelId="{7F9FE71D-5534-41F1-BFFE-A579DBF26BCF}" type="presParOf" srcId="{563E2CEF-B673-4361-A5BB-218A5A9389D1}" destId="{058C70C0-CBC3-429C-A3B4-57BD694A5C0E}" srcOrd="5" destOrd="0" presId="urn:microsoft.com/office/officeart/2005/8/layout/cycle2"/>
    <dgm:cxn modelId="{FD68E797-9CF6-4D0F-B772-9CD1666C9BF5}" type="presParOf" srcId="{058C70C0-CBC3-429C-A3B4-57BD694A5C0E}" destId="{3E9F367E-599D-4FA6-8508-DD794D163A5A}" srcOrd="0" destOrd="0" presId="urn:microsoft.com/office/officeart/2005/8/layout/cycle2"/>
    <dgm:cxn modelId="{E3309010-AF9B-4ED7-89A6-E4AF647422CD}" type="presParOf" srcId="{563E2CEF-B673-4361-A5BB-218A5A9389D1}" destId="{1D482C4D-7D93-4F03-BCF9-E53EE9512E7F}" srcOrd="6" destOrd="0" presId="urn:microsoft.com/office/officeart/2005/8/layout/cycle2"/>
    <dgm:cxn modelId="{28689F78-5D7C-4313-9DD3-0BE9720B55E6}" type="presParOf" srcId="{563E2CEF-B673-4361-A5BB-218A5A9389D1}" destId="{0EA02604-7AD2-4469-9F4B-3F0A23EAB4BC}" srcOrd="7" destOrd="0" presId="urn:microsoft.com/office/officeart/2005/8/layout/cycle2"/>
    <dgm:cxn modelId="{3BCCE631-A860-4DE5-9A26-B6298A7989DE}" type="presParOf" srcId="{0EA02604-7AD2-4469-9F4B-3F0A23EAB4BC}" destId="{7D0CDC18-C164-4D13-9F82-4BAC27329310}" srcOrd="0" destOrd="0" presId="urn:microsoft.com/office/officeart/2005/8/layout/cycle2"/>
    <dgm:cxn modelId="{86F21CBD-ACC3-4D2B-A0A2-8865D1E83E97}" type="presParOf" srcId="{563E2CEF-B673-4361-A5BB-218A5A9389D1}" destId="{0D53A217-466E-4334-9D5E-34DCFCD8D8BF}" srcOrd="8" destOrd="0" presId="urn:microsoft.com/office/officeart/2005/8/layout/cycle2"/>
    <dgm:cxn modelId="{2E409283-7579-4D68-96EA-2041083615F6}" type="presParOf" srcId="{563E2CEF-B673-4361-A5BB-218A5A9389D1}" destId="{EE37312F-0617-468F-A308-135693CF1F10}" srcOrd="9" destOrd="0" presId="urn:microsoft.com/office/officeart/2005/8/layout/cycle2"/>
    <dgm:cxn modelId="{A7717499-0DC8-4A6C-BB05-1ED5809993A0}" type="presParOf" srcId="{EE37312F-0617-468F-A308-135693CF1F10}" destId="{3E22DDB5-C22A-4735-81E3-21F938349EAA}" srcOrd="0" destOrd="0" presId="urn:microsoft.com/office/officeart/2005/8/layout/cycle2"/>
    <dgm:cxn modelId="{CC81C6E7-0D9D-42BE-8CCE-2E617B735705}" type="presParOf" srcId="{563E2CEF-B673-4361-A5BB-218A5A9389D1}" destId="{2603F0FB-2DED-4C98-A28F-F5077C9B626A}" srcOrd="10" destOrd="0" presId="urn:microsoft.com/office/officeart/2005/8/layout/cycle2"/>
    <dgm:cxn modelId="{BB6CCC0C-75AA-4FAB-AB61-01E78E64FA0F}" type="presParOf" srcId="{563E2CEF-B673-4361-A5BB-218A5A9389D1}" destId="{84A90ECA-8BC0-4036-AE02-898FBCA34FB4}" srcOrd="11" destOrd="0" presId="urn:microsoft.com/office/officeart/2005/8/layout/cycle2"/>
    <dgm:cxn modelId="{9E4E6408-8B89-4C8C-9D1B-58A740556969}" type="presParOf" srcId="{84A90ECA-8BC0-4036-AE02-898FBCA34FB4}" destId="{83E2FF8F-9659-4DDE-842F-48BD2061D55F}" srcOrd="0" destOrd="0" presId="urn:microsoft.com/office/officeart/2005/8/layout/cycle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03D5289C-5E8E-4117-BD25-5CEB5AD95B35}" type="doc">
      <dgm:prSet loTypeId="urn:microsoft.com/office/officeart/2005/8/layout/vList3" loCatId="list" qsTypeId="urn:microsoft.com/office/officeart/2005/8/quickstyle/3d1" qsCatId="3D" csTypeId="urn:microsoft.com/office/officeart/2005/8/colors/colorful1" csCatId="colorful" phldr="1"/>
      <dgm:spPr/>
      <dgm:t>
        <a:bodyPr/>
        <a:lstStyle/>
        <a:p>
          <a:endParaRPr lang="es-ES"/>
        </a:p>
      </dgm:t>
    </dgm:pt>
    <dgm:pt modelId="{D921B4A8-97D2-4E87-A0B0-0EF08391D2B8}">
      <dgm:prSet phldrT="[Texto]"/>
      <dgm:spPr/>
      <dgm:t>
        <a:bodyPr/>
        <a:lstStyle/>
        <a:p>
          <a:r>
            <a:rPr lang="es-ES" dirty="0" smtClean="0"/>
            <a:t>PRUEBAS PISA </a:t>
          </a:r>
          <a:endParaRPr lang="es-ES" dirty="0"/>
        </a:p>
      </dgm:t>
    </dgm:pt>
    <dgm:pt modelId="{1285ECE8-6F96-4C01-8E8E-7669653DE4EA}" type="parTrans" cxnId="{21B6ADCF-795E-4CBB-9CFE-C01D68E67046}">
      <dgm:prSet/>
      <dgm:spPr/>
      <dgm:t>
        <a:bodyPr/>
        <a:lstStyle/>
        <a:p>
          <a:endParaRPr lang="es-ES"/>
        </a:p>
      </dgm:t>
    </dgm:pt>
    <dgm:pt modelId="{A8015E0E-2759-4819-9CC2-13CE9D9B0E89}" type="sibTrans" cxnId="{21B6ADCF-795E-4CBB-9CFE-C01D68E67046}">
      <dgm:prSet/>
      <dgm:spPr/>
      <dgm:t>
        <a:bodyPr/>
        <a:lstStyle/>
        <a:p>
          <a:endParaRPr lang="es-ES"/>
        </a:p>
      </dgm:t>
    </dgm:pt>
    <dgm:pt modelId="{6BD08AC4-1791-4814-8976-8E919FAD3332}">
      <dgm:prSet phldrT="[Texto]"/>
      <dgm:spPr/>
      <dgm:t>
        <a:bodyPr/>
        <a:lstStyle/>
        <a:p>
          <a:r>
            <a:rPr lang="es-CO" dirty="0" smtClean="0"/>
            <a:t>(SPADIES) - (PREU)</a:t>
          </a:r>
          <a:endParaRPr lang="es-ES" dirty="0"/>
        </a:p>
      </dgm:t>
    </dgm:pt>
    <dgm:pt modelId="{FA7E85C1-A3F0-4567-9E54-E6633A261F35}" type="parTrans" cxnId="{09F32D92-CC51-4F81-9969-5D1CBB936F55}">
      <dgm:prSet/>
      <dgm:spPr/>
      <dgm:t>
        <a:bodyPr/>
        <a:lstStyle/>
        <a:p>
          <a:endParaRPr lang="es-ES"/>
        </a:p>
      </dgm:t>
    </dgm:pt>
    <dgm:pt modelId="{4589EF3F-4ED3-4D24-923C-246297691D37}" type="sibTrans" cxnId="{09F32D92-CC51-4F81-9969-5D1CBB936F55}">
      <dgm:prSet/>
      <dgm:spPr/>
      <dgm:t>
        <a:bodyPr/>
        <a:lstStyle/>
        <a:p>
          <a:endParaRPr lang="es-ES"/>
        </a:p>
      </dgm:t>
    </dgm:pt>
    <dgm:pt modelId="{A2B33279-E06E-40F4-8FCA-1C5B0D29F02B}">
      <dgm:prSet phldrT="[Texto]"/>
      <dgm:spPr/>
      <dgm:t>
        <a:bodyPr/>
        <a:lstStyle/>
        <a:p>
          <a:r>
            <a:rPr lang="es-CO" dirty="0" smtClean="0"/>
            <a:t>Investigación Enfoques que Privilegian los Docentes en la Educación Media en la Enseñanza de la Derivada (Londoño 2009).</a:t>
          </a:r>
          <a:endParaRPr lang="es-ES" dirty="0"/>
        </a:p>
      </dgm:t>
    </dgm:pt>
    <dgm:pt modelId="{C1352009-A6BD-476C-9A59-38227A524544}" type="parTrans" cxnId="{56485536-4191-4C45-A8CE-7CE18006CBA6}">
      <dgm:prSet/>
      <dgm:spPr/>
      <dgm:t>
        <a:bodyPr/>
        <a:lstStyle/>
        <a:p>
          <a:endParaRPr lang="es-ES"/>
        </a:p>
      </dgm:t>
    </dgm:pt>
    <dgm:pt modelId="{DE70C874-8B49-42CB-A2DC-A43CF328B0F4}" type="sibTrans" cxnId="{56485536-4191-4C45-A8CE-7CE18006CBA6}">
      <dgm:prSet/>
      <dgm:spPr/>
      <dgm:t>
        <a:bodyPr/>
        <a:lstStyle/>
        <a:p>
          <a:endParaRPr lang="es-ES"/>
        </a:p>
      </dgm:t>
    </dgm:pt>
    <dgm:pt modelId="{9AB8F481-0200-41FE-99B6-3BC6272E795E}" type="pres">
      <dgm:prSet presAssocID="{03D5289C-5E8E-4117-BD25-5CEB5AD95B35}" presName="linearFlow" presStyleCnt="0">
        <dgm:presLayoutVars>
          <dgm:dir/>
          <dgm:resizeHandles val="exact"/>
        </dgm:presLayoutVars>
      </dgm:prSet>
      <dgm:spPr/>
      <dgm:t>
        <a:bodyPr/>
        <a:lstStyle/>
        <a:p>
          <a:endParaRPr lang="es-CO"/>
        </a:p>
      </dgm:t>
    </dgm:pt>
    <dgm:pt modelId="{A38633DA-EA52-49F8-9ADB-8AE00502D216}" type="pres">
      <dgm:prSet presAssocID="{D921B4A8-97D2-4E87-A0B0-0EF08391D2B8}" presName="composite" presStyleCnt="0"/>
      <dgm:spPr/>
    </dgm:pt>
    <dgm:pt modelId="{5A1B0283-F30B-4A17-A6A5-C77260A20612}" type="pres">
      <dgm:prSet presAssocID="{D921B4A8-97D2-4E87-A0B0-0EF08391D2B8}" presName="imgShp" presStyleLbl="fgImgPlace1" presStyleIdx="0" presStyleCnt="3"/>
      <dgm:spPr>
        <a:blipFill>
          <a:blip xmlns:r="http://schemas.openxmlformats.org/officeDocument/2006/relationships" r:embed="rId1">
            <a:extLst>
              <a:ext uri="{28A0092B-C50C-407E-A947-70E740481C1C}">
                <a14:useLocalDpi xmlns:a14="http://schemas.microsoft.com/office/drawing/2010/main" val="0"/>
              </a:ext>
            </a:extLst>
          </a:blip>
          <a:srcRect/>
          <a:stretch>
            <a:fillRect l="-3000" r="-3000"/>
          </a:stretch>
        </a:blipFill>
      </dgm:spPr>
      <dgm:t>
        <a:bodyPr/>
        <a:lstStyle/>
        <a:p>
          <a:endParaRPr lang="es-CO"/>
        </a:p>
      </dgm:t>
    </dgm:pt>
    <dgm:pt modelId="{464994EA-7CE3-418D-B387-F187957F4C28}" type="pres">
      <dgm:prSet presAssocID="{D921B4A8-97D2-4E87-A0B0-0EF08391D2B8}" presName="txShp" presStyleLbl="node1" presStyleIdx="0" presStyleCnt="3">
        <dgm:presLayoutVars>
          <dgm:bulletEnabled val="1"/>
        </dgm:presLayoutVars>
      </dgm:prSet>
      <dgm:spPr/>
      <dgm:t>
        <a:bodyPr/>
        <a:lstStyle/>
        <a:p>
          <a:endParaRPr lang="es-CO"/>
        </a:p>
      </dgm:t>
    </dgm:pt>
    <dgm:pt modelId="{304EB5C9-31A6-43FE-8D18-5247F9B94F36}" type="pres">
      <dgm:prSet presAssocID="{A8015E0E-2759-4819-9CC2-13CE9D9B0E89}" presName="spacing" presStyleCnt="0"/>
      <dgm:spPr/>
    </dgm:pt>
    <dgm:pt modelId="{D953B24D-0C80-4EB5-B554-1617EEA69C9C}" type="pres">
      <dgm:prSet presAssocID="{6BD08AC4-1791-4814-8976-8E919FAD3332}" presName="composite" presStyleCnt="0"/>
      <dgm:spPr/>
    </dgm:pt>
    <dgm:pt modelId="{13F24420-803B-494E-942D-042D40B7406F}" type="pres">
      <dgm:prSet presAssocID="{6BD08AC4-1791-4814-8976-8E919FAD3332}" presName="imgShp" presStyleLbl="fgImgPlace1" presStyleIdx="1" presStyleCnt="3"/>
      <dgm:spPr>
        <a:blipFill>
          <a:blip xmlns:r="http://schemas.openxmlformats.org/officeDocument/2006/relationships" r:embed="rId2">
            <a:extLst>
              <a:ext uri="{28A0092B-C50C-407E-A947-70E740481C1C}">
                <a14:useLocalDpi xmlns:a14="http://schemas.microsoft.com/office/drawing/2010/main" val="0"/>
              </a:ext>
            </a:extLst>
          </a:blip>
          <a:srcRect/>
          <a:stretch>
            <a:fillRect l="-1000" r="-1000"/>
          </a:stretch>
        </a:blipFill>
      </dgm:spPr>
      <dgm:t>
        <a:bodyPr/>
        <a:lstStyle/>
        <a:p>
          <a:endParaRPr lang="es-CO"/>
        </a:p>
      </dgm:t>
    </dgm:pt>
    <dgm:pt modelId="{1181E1C1-49EC-459C-9C1C-A65083D5E8CF}" type="pres">
      <dgm:prSet presAssocID="{6BD08AC4-1791-4814-8976-8E919FAD3332}" presName="txShp" presStyleLbl="node1" presStyleIdx="1" presStyleCnt="3">
        <dgm:presLayoutVars>
          <dgm:bulletEnabled val="1"/>
        </dgm:presLayoutVars>
      </dgm:prSet>
      <dgm:spPr/>
      <dgm:t>
        <a:bodyPr/>
        <a:lstStyle/>
        <a:p>
          <a:endParaRPr lang="es-ES"/>
        </a:p>
      </dgm:t>
    </dgm:pt>
    <dgm:pt modelId="{E2D9D81C-C36F-42CB-A5A8-3BB6A4D92DA1}" type="pres">
      <dgm:prSet presAssocID="{4589EF3F-4ED3-4D24-923C-246297691D37}" presName="spacing" presStyleCnt="0"/>
      <dgm:spPr/>
    </dgm:pt>
    <dgm:pt modelId="{4EB26F53-4A9D-4786-A912-0FF5AB5EC7A2}" type="pres">
      <dgm:prSet presAssocID="{A2B33279-E06E-40F4-8FCA-1C5B0D29F02B}" presName="composite" presStyleCnt="0"/>
      <dgm:spPr/>
    </dgm:pt>
    <dgm:pt modelId="{742CEB62-5E50-4E85-AA1B-0B24FE73E5F3}" type="pres">
      <dgm:prSet presAssocID="{A2B33279-E06E-40F4-8FCA-1C5B0D29F02B}" presName="imgShp" presStyleLbl="fgImgPlace1" presStyleIdx="2" presStyleCnt="3"/>
      <dgm:spPr>
        <a:blipFill>
          <a:blip xmlns:r="http://schemas.openxmlformats.org/officeDocument/2006/relationships" r:embed="rId3">
            <a:extLst>
              <a:ext uri="{28A0092B-C50C-407E-A947-70E740481C1C}">
                <a14:useLocalDpi xmlns:a14="http://schemas.microsoft.com/office/drawing/2010/main" val="0"/>
              </a:ext>
            </a:extLst>
          </a:blip>
          <a:srcRect/>
          <a:stretch>
            <a:fillRect l="-4000" r="-4000"/>
          </a:stretch>
        </a:blipFill>
      </dgm:spPr>
      <dgm:t>
        <a:bodyPr/>
        <a:lstStyle/>
        <a:p>
          <a:endParaRPr lang="es-CO"/>
        </a:p>
      </dgm:t>
    </dgm:pt>
    <dgm:pt modelId="{86B2400D-AE51-4D47-A4BB-9A9C1FAE1C6B}" type="pres">
      <dgm:prSet presAssocID="{A2B33279-E06E-40F4-8FCA-1C5B0D29F02B}" presName="txShp" presStyleLbl="node1" presStyleIdx="2" presStyleCnt="3">
        <dgm:presLayoutVars>
          <dgm:bulletEnabled val="1"/>
        </dgm:presLayoutVars>
      </dgm:prSet>
      <dgm:spPr/>
      <dgm:t>
        <a:bodyPr/>
        <a:lstStyle/>
        <a:p>
          <a:endParaRPr lang="es-ES"/>
        </a:p>
      </dgm:t>
    </dgm:pt>
  </dgm:ptLst>
  <dgm:cxnLst>
    <dgm:cxn modelId="{985A9CF9-3AD8-4DDD-8A6F-2847F045468D}" type="presOf" srcId="{03D5289C-5E8E-4117-BD25-5CEB5AD95B35}" destId="{9AB8F481-0200-41FE-99B6-3BC6272E795E}" srcOrd="0" destOrd="0" presId="urn:microsoft.com/office/officeart/2005/8/layout/vList3"/>
    <dgm:cxn modelId="{F7ACE849-030C-4886-ACE1-0D07961524D1}" type="presOf" srcId="{D921B4A8-97D2-4E87-A0B0-0EF08391D2B8}" destId="{464994EA-7CE3-418D-B387-F187957F4C28}" srcOrd="0" destOrd="0" presId="urn:microsoft.com/office/officeart/2005/8/layout/vList3"/>
    <dgm:cxn modelId="{8C70A843-14BE-4F67-9C1B-53C51A669A78}" type="presOf" srcId="{6BD08AC4-1791-4814-8976-8E919FAD3332}" destId="{1181E1C1-49EC-459C-9C1C-A65083D5E8CF}" srcOrd="0" destOrd="0" presId="urn:microsoft.com/office/officeart/2005/8/layout/vList3"/>
    <dgm:cxn modelId="{56485536-4191-4C45-A8CE-7CE18006CBA6}" srcId="{03D5289C-5E8E-4117-BD25-5CEB5AD95B35}" destId="{A2B33279-E06E-40F4-8FCA-1C5B0D29F02B}" srcOrd="2" destOrd="0" parTransId="{C1352009-A6BD-476C-9A59-38227A524544}" sibTransId="{DE70C874-8B49-42CB-A2DC-A43CF328B0F4}"/>
    <dgm:cxn modelId="{3A976003-31F9-4C60-BA2D-7F16A31C063B}" type="presOf" srcId="{A2B33279-E06E-40F4-8FCA-1C5B0D29F02B}" destId="{86B2400D-AE51-4D47-A4BB-9A9C1FAE1C6B}" srcOrd="0" destOrd="0" presId="urn:microsoft.com/office/officeart/2005/8/layout/vList3"/>
    <dgm:cxn modelId="{21B6ADCF-795E-4CBB-9CFE-C01D68E67046}" srcId="{03D5289C-5E8E-4117-BD25-5CEB5AD95B35}" destId="{D921B4A8-97D2-4E87-A0B0-0EF08391D2B8}" srcOrd="0" destOrd="0" parTransId="{1285ECE8-6F96-4C01-8E8E-7669653DE4EA}" sibTransId="{A8015E0E-2759-4819-9CC2-13CE9D9B0E89}"/>
    <dgm:cxn modelId="{09F32D92-CC51-4F81-9969-5D1CBB936F55}" srcId="{03D5289C-5E8E-4117-BD25-5CEB5AD95B35}" destId="{6BD08AC4-1791-4814-8976-8E919FAD3332}" srcOrd="1" destOrd="0" parTransId="{FA7E85C1-A3F0-4567-9E54-E6633A261F35}" sibTransId="{4589EF3F-4ED3-4D24-923C-246297691D37}"/>
    <dgm:cxn modelId="{D8CB7C5B-AF22-4FDA-9289-641BDE15A49B}" type="presParOf" srcId="{9AB8F481-0200-41FE-99B6-3BC6272E795E}" destId="{A38633DA-EA52-49F8-9ADB-8AE00502D216}" srcOrd="0" destOrd="0" presId="urn:microsoft.com/office/officeart/2005/8/layout/vList3"/>
    <dgm:cxn modelId="{E273FACD-4A7E-43DA-B2BC-FB18791CB973}" type="presParOf" srcId="{A38633DA-EA52-49F8-9ADB-8AE00502D216}" destId="{5A1B0283-F30B-4A17-A6A5-C77260A20612}" srcOrd="0" destOrd="0" presId="urn:microsoft.com/office/officeart/2005/8/layout/vList3"/>
    <dgm:cxn modelId="{4A453D33-6635-45A8-8E69-7A9E9289E047}" type="presParOf" srcId="{A38633DA-EA52-49F8-9ADB-8AE00502D216}" destId="{464994EA-7CE3-418D-B387-F187957F4C28}" srcOrd="1" destOrd="0" presId="urn:microsoft.com/office/officeart/2005/8/layout/vList3"/>
    <dgm:cxn modelId="{BC567833-F529-4350-9294-1CB0FF443844}" type="presParOf" srcId="{9AB8F481-0200-41FE-99B6-3BC6272E795E}" destId="{304EB5C9-31A6-43FE-8D18-5247F9B94F36}" srcOrd="1" destOrd="0" presId="urn:microsoft.com/office/officeart/2005/8/layout/vList3"/>
    <dgm:cxn modelId="{E8DA2CBC-1766-490A-9902-365C1DF4091B}" type="presParOf" srcId="{9AB8F481-0200-41FE-99B6-3BC6272E795E}" destId="{D953B24D-0C80-4EB5-B554-1617EEA69C9C}" srcOrd="2" destOrd="0" presId="urn:microsoft.com/office/officeart/2005/8/layout/vList3"/>
    <dgm:cxn modelId="{8757D6F9-E363-4983-B5DD-6C4A0EEB562C}" type="presParOf" srcId="{D953B24D-0C80-4EB5-B554-1617EEA69C9C}" destId="{13F24420-803B-494E-942D-042D40B7406F}" srcOrd="0" destOrd="0" presId="urn:microsoft.com/office/officeart/2005/8/layout/vList3"/>
    <dgm:cxn modelId="{3DFAFD1C-3FAE-4BCF-93F6-278838E174B8}" type="presParOf" srcId="{D953B24D-0C80-4EB5-B554-1617EEA69C9C}" destId="{1181E1C1-49EC-459C-9C1C-A65083D5E8CF}" srcOrd="1" destOrd="0" presId="urn:microsoft.com/office/officeart/2005/8/layout/vList3"/>
    <dgm:cxn modelId="{5A8D533C-4791-450D-B68D-A31104A99945}" type="presParOf" srcId="{9AB8F481-0200-41FE-99B6-3BC6272E795E}" destId="{E2D9D81C-C36F-42CB-A5A8-3BB6A4D92DA1}" srcOrd="3" destOrd="0" presId="urn:microsoft.com/office/officeart/2005/8/layout/vList3"/>
    <dgm:cxn modelId="{427C585B-F4E8-4F39-B9D0-3CC16EFF4960}" type="presParOf" srcId="{9AB8F481-0200-41FE-99B6-3BC6272E795E}" destId="{4EB26F53-4A9D-4786-A912-0FF5AB5EC7A2}" srcOrd="4" destOrd="0" presId="urn:microsoft.com/office/officeart/2005/8/layout/vList3"/>
    <dgm:cxn modelId="{560CC2F6-DC63-43E1-8458-4E58713F7909}" type="presParOf" srcId="{4EB26F53-4A9D-4786-A912-0FF5AB5EC7A2}" destId="{742CEB62-5E50-4E85-AA1B-0B24FE73E5F3}" srcOrd="0" destOrd="0" presId="urn:microsoft.com/office/officeart/2005/8/layout/vList3"/>
    <dgm:cxn modelId="{01F3BD16-3D9D-4727-9A9E-03DA4A1F0959}" type="presParOf" srcId="{4EB26F53-4A9D-4786-A912-0FF5AB5EC7A2}" destId="{86B2400D-AE51-4D47-A4BB-9A9C1FAE1C6B}" srcOrd="1" destOrd="0" presId="urn:microsoft.com/office/officeart/2005/8/layout/vLis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5E7C01B7-5058-4E91-A43F-6ED85A853449}" type="doc">
      <dgm:prSet loTypeId="urn:microsoft.com/office/officeart/2005/8/layout/vProcess5" loCatId="process" qsTypeId="urn:microsoft.com/office/officeart/2005/8/quickstyle/3d1" qsCatId="3D" csTypeId="urn:microsoft.com/office/officeart/2005/8/colors/colorful1" csCatId="colorful" phldr="1"/>
      <dgm:spPr/>
      <dgm:t>
        <a:bodyPr/>
        <a:lstStyle/>
        <a:p>
          <a:endParaRPr lang="es-ES"/>
        </a:p>
      </dgm:t>
    </dgm:pt>
    <dgm:pt modelId="{E8B2D3C9-500F-49AA-BD1A-AAC0E822EDBA}">
      <dgm:prSet phldrT="[Texto]" custT="1"/>
      <dgm:spPr/>
      <dgm:t>
        <a:bodyPr/>
        <a:lstStyle/>
        <a:p>
          <a:r>
            <a:rPr lang="es-ES" sz="4400" dirty="0" smtClean="0"/>
            <a:t>GENERAL</a:t>
          </a:r>
          <a:endParaRPr lang="es-ES" sz="4400" dirty="0"/>
        </a:p>
      </dgm:t>
    </dgm:pt>
    <dgm:pt modelId="{C771A8F3-C3DD-401E-83B5-35E5B202FF15}" type="parTrans" cxnId="{C4031D8A-3B2C-4496-8D7C-79529C4D64F6}">
      <dgm:prSet/>
      <dgm:spPr/>
      <dgm:t>
        <a:bodyPr/>
        <a:lstStyle/>
        <a:p>
          <a:endParaRPr lang="es-ES"/>
        </a:p>
      </dgm:t>
    </dgm:pt>
    <dgm:pt modelId="{4511C416-A44E-4372-A224-94CD7999D0D0}" type="sibTrans" cxnId="{C4031D8A-3B2C-4496-8D7C-79529C4D64F6}">
      <dgm:prSet/>
      <dgm:spPr/>
      <dgm:t>
        <a:bodyPr/>
        <a:lstStyle/>
        <a:p>
          <a:endParaRPr lang="es-ES"/>
        </a:p>
      </dgm:t>
    </dgm:pt>
    <dgm:pt modelId="{D415D262-B83A-4495-8401-ADE9FD413F38}">
      <dgm:prSet phldrT="[Texto]"/>
      <dgm:spPr/>
      <dgm:t>
        <a:bodyPr/>
        <a:lstStyle/>
        <a:p>
          <a:pPr algn="just"/>
          <a:r>
            <a:rPr lang="es-ES" dirty="0" smtClean="0"/>
            <a:t>Validar  estrategias de enseñanza diseñadas,  desde situaciones problema para la  apropiación del concepto de derivada, teniendo como ejes los sistemas de representación y el pensamiento variacional, en estudiantes de grado once en la Institución Educativa Colegio PABLO EMILIO RIVERA  de Acacias – Meta.</a:t>
          </a:r>
          <a:endParaRPr lang="es-ES" dirty="0"/>
        </a:p>
      </dgm:t>
    </dgm:pt>
    <dgm:pt modelId="{C26690B9-95A8-4006-B5A7-03019F07D5DD}" type="parTrans" cxnId="{A323DA55-0EDA-4EE5-A530-ED411B1405A2}">
      <dgm:prSet/>
      <dgm:spPr/>
      <dgm:t>
        <a:bodyPr/>
        <a:lstStyle/>
        <a:p>
          <a:endParaRPr lang="es-ES"/>
        </a:p>
      </dgm:t>
    </dgm:pt>
    <dgm:pt modelId="{201DC3F5-4C13-48E9-AD39-FF6290C396B6}" type="sibTrans" cxnId="{A323DA55-0EDA-4EE5-A530-ED411B1405A2}">
      <dgm:prSet/>
      <dgm:spPr/>
      <dgm:t>
        <a:bodyPr/>
        <a:lstStyle/>
        <a:p>
          <a:endParaRPr lang="es-ES"/>
        </a:p>
      </dgm:t>
    </dgm:pt>
    <dgm:pt modelId="{3646AD61-7380-4176-9938-FD3E5A3C8864}" type="pres">
      <dgm:prSet presAssocID="{5E7C01B7-5058-4E91-A43F-6ED85A853449}" presName="outerComposite" presStyleCnt="0">
        <dgm:presLayoutVars>
          <dgm:chMax val="5"/>
          <dgm:dir/>
          <dgm:resizeHandles val="exact"/>
        </dgm:presLayoutVars>
      </dgm:prSet>
      <dgm:spPr/>
      <dgm:t>
        <a:bodyPr/>
        <a:lstStyle/>
        <a:p>
          <a:endParaRPr lang="es-CO"/>
        </a:p>
      </dgm:t>
    </dgm:pt>
    <dgm:pt modelId="{931531D5-B6B5-42C3-A3F8-FD8DDC091BEF}" type="pres">
      <dgm:prSet presAssocID="{5E7C01B7-5058-4E91-A43F-6ED85A853449}" presName="dummyMaxCanvas" presStyleCnt="0">
        <dgm:presLayoutVars/>
      </dgm:prSet>
      <dgm:spPr/>
    </dgm:pt>
    <dgm:pt modelId="{05785AC7-1A1F-4519-A5BE-44749F49DF2A}" type="pres">
      <dgm:prSet presAssocID="{5E7C01B7-5058-4E91-A43F-6ED85A853449}" presName="TwoNodes_1" presStyleLbl="node1" presStyleIdx="0" presStyleCnt="2">
        <dgm:presLayoutVars>
          <dgm:bulletEnabled val="1"/>
        </dgm:presLayoutVars>
      </dgm:prSet>
      <dgm:spPr/>
      <dgm:t>
        <a:bodyPr/>
        <a:lstStyle/>
        <a:p>
          <a:endParaRPr lang="es-CO"/>
        </a:p>
      </dgm:t>
    </dgm:pt>
    <dgm:pt modelId="{612FC537-7D3E-4AAE-8571-7649089B9408}" type="pres">
      <dgm:prSet presAssocID="{5E7C01B7-5058-4E91-A43F-6ED85A853449}" presName="TwoNodes_2" presStyleLbl="node1" presStyleIdx="1" presStyleCnt="2">
        <dgm:presLayoutVars>
          <dgm:bulletEnabled val="1"/>
        </dgm:presLayoutVars>
      </dgm:prSet>
      <dgm:spPr/>
      <dgm:t>
        <a:bodyPr/>
        <a:lstStyle/>
        <a:p>
          <a:endParaRPr lang="es-ES"/>
        </a:p>
      </dgm:t>
    </dgm:pt>
    <dgm:pt modelId="{3D0E2D17-2703-47D1-8FC9-8AE4B57C5CA0}" type="pres">
      <dgm:prSet presAssocID="{5E7C01B7-5058-4E91-A43F-6ED85A853449}" presName="TwoConn_1-2" presStyleLbl="fgAccFollowNode1" presStyleIdx="0" presStyleCnt="1">
        <dgm:presLayoutVars>
          <dgm:bulletEnabled val="1"/>
        </dgm:presLayoutVars>
      </dgm:prSet>
      <dgm:spPr/>
      <dgm:t>
        <a:bodyPr/>
        <a:lstStyle/>
        <a:p>
          <a:endParaRPr lang="es-CO"/>
        </a:p>
      </dgm:t>
    </dgm:pt>
    <dgm:pt modelId="{EB4EC41A-6CD7-47D1-9595-71A249AC54C0}" type="pres">
      <dgm:prSet presAssocID="{5E7C01B7-5058-4E91-A43F-6ED85A853449}" presName="TwoNodes_1_text" presStyleLbl="node1" presStyleIdx="1" presStyleCnt="2">
        <dgm:presLayoutVars>
          <dgm:bulletEnabled val="1"/>
        </dgm:presLayoutVars>
      </dgm:prSet>
      <dgm:spPr/>
      <dgm:t>
        <a:bodyPr/>
        <a:lstStyle/>
        <a:p>
          <a:endParaRPr lang="es-CO"/>
        </a:p>
      </dgm:t>
    </dgm:pt>
    <dgm:pt modelId="{A6A5C7D7-09D4-4F09-9489-D478E8F5CB5D}" type="pres">
      <dgm:prSet presAssocID="{5E7C01B7-5058-4E91-A43F-6ED85A853449}" presName="TwoNodes_2_text" presStyleLbl="node1" presStyleIdx="1" presStyleCnt="2">
        <dgm:presLayoutVars>
          <dgm:bulletEnabled val="1"/>
        </dgm:presLayoutVars>
      </dgm:prSet>
      <dgm:spPr/>
      <dgm:t>
        <a:bodyPr/>
        <a:lstStyle/>
        <a:p>
          <a:endParaRPr lang="es-ES"/>
        </a:p>
      </dgm:t>
    </dgm:pt>
  </dgm:ptLst>
  <dgm:cxnLst>
    <dgm:cxn modelId="{A90EB9D6-BD46-4784-8937-4FD1FD483A5E}" type="presOf" srcId="{D415D262-B83A-4495-8401-ADE9FD413F38}" destId="{612FC537-7D3E-4AAE-8571-7649089B9408}" srcOrd="0" destOrd="0" presId="urn:microsoft.com/office/officeart/2005/8/layout/vProcess5"/>
    <dgm:cxn modelId="{8296CF6F-BC2F-4A83-907E-9A7A98ED6BE0}" type="presOf" srcId="{E8B2D3C9-500F-49AA-BD1A-AAC0E822EDBA}" destId="{05785AC7-1A1F-4519-A5BE-44749F49DF2A}" srcOrd="0" destOrd="0" presId="urn:microsoft.com/office/officeart/2005/8/layout/vProcess5"/>
    <dgm:cxn modelId="{2E9D96E8-3B6C-46A6-A65E-5C498504F7AE}" type="presOf" srcId="{D415D262-B83A-4495-8401-ADE9FD413F38}" destId="{A6A5C7D7-09D4-4F09-9489-D478E8F5CB5D}" srcOrd="1" destOrd="0" presId="urn:microsoft.com/office/officeart/2005/8/layout/vProcess5"/>
    <dgm:cxn modelId="{B5BEA682-BC4E-41B0-AF08-C676DF119EEE}" type="presOf" srcId="{E8B2D3C9-500F-49AA-BD1A-AAC0E822EDBA}" destId="{EB4EC41A-6CD7-47D1-9595-71A249AC54C0}" srcOrd="1" destOrd="0" presId="urn:microsoft.com/office/officeart/2005/8/layout/vProcess5"/>
    <dgm:cxn modelId="{C4031D8A-3B2C-4496-8D7C-79529C4D64F6}" srcId="{5E7C01B7-5058-4E91-A43F-6ED85A853449}" destId="{E8B2D3C9-500F-49AA-BD1A-AAC0E822EDBA}" srcOrd="0" destOrd="0" parTransId="{C771A8F3-C3DD-401E-83B5-35E5B202FF15}" sibTransId="{4511C416-A44E-4372-A224-94CD7999D0D0}"/>
    <dgm:cxn modelId="{04BE29ED-A8F0-4CFB-A3FF-5D27DBB3243A}" type="presOf" srcId="{4511C416-A44E-4372-A224-94CD7999D0D0}" destId="{3D0E2D17-2703-47D1-8FC9-8AE4B57C5CA0}" srcOrd="0" destOrd="0" presId="urn:microsoft.com/office/officeart/2005/8/layout/vProcess5"/>
    <dgm:cxn modelId="{A323DA55-0EDA-4EE5-A530-ED411B1405A2}" srcId="{5E7C01B7-5058-4E91-A43F-6ED85A853449}" destId="{D415D262-B83A-4495-8401-ADE9FD413F38}" srcOrd="1" destOrd="0" parTransId="{C26690B9-95A8-4006-B5A7-03019F07D5DD}" sibTransId="{201DC3F5-4C13-48E9-AD39-FF6290C396B6}"/>
    <dgm:cxn modelId="{62B416AE-B3A7-4B76-9302-440335BBBABF}" type="presOf" srcId="{5E7C01B7-5058-4E91-A43F-6ED85A853449}" destId="{3646AD61-7380-4176-9938-FD3E5A3C8864}" srcOrd="0" destOrd="0" presId="urn:microsoft.com/office/officeart/2005/8/layout/vProcess5"/>
    <dgm:cxn modelId="{AB1F616E-3F77-45D1-A599-A15BE37BD5D2}" type="presParOf" srcId="{3646AD61-7380-4176-9938-FD3E5A3C8864}" destId="{931531D5-B6B5-42C3-A3F8-FD8DDC091BEF}" srcOrd="0" destOrd="0" presId="urn:microsoft.com/office/officeart/2005/8/layout/vProcess5"/>
    <dgm:cxn modelId="{6EF8CABC-2093-4317-A4DC-4640DF4E6D65}" type="presParOf" srcId="{3646AD61-7380-4176-9938-FD3E5A3C8864}" destId="{05785AC7-1A1F-4519-A5BE-44749F49DF2A}" srcOrd="1" destOrd="0" presId="urn:microsoft.com/office/officeart/2005/8/layout/vProcess5"/>
    <dgm:cxn modelId="{57BED491-A60E-42E6-BCA0-3B7CE9B9AB9C}" type="presParOf" srcId="{3646AD61-7380-4176-9938-FD3E5A3C8864}" destId="{612FC537-7D3E-4AAE-8571-7649089B9408}" srcOrd="2" destOrd="0" presId="urn:microsoft.com/office/officeart/2005/8/layout/vProcess5"/>
    <dgm:cxn modelId="{D16446B0-1ED7-4C5B-AE61-36A16910C05E}" type="presParOf" srcId="{3646AD61-7380-4176-9938-FD3E5A3C8864}" destId="{3D0E2D17-2703-47D1-8FC9-8AE4B57C5CA0}" srcOrd="3" destOrd="0" presId="urn:microsoft.com/office/officeart/2005/8/layout/vProcess5"/>
    <dgm:cxn modelId="{C94C07DA-5215-4E4A-9946-D84C68E55610}" type="presParOf" srcId="{3646AD61-7380-4176-9938-FD3E5A3C8864}" destId="{EB4EC41A-6CD7-47D1-9595-71A249AC54C0}" srcOrd="4" destOrd="0" presId="urn:microsoft.com/office/officeart/2005/8/layout/vProcess5"/>
    <dgm:cxn modelId="{647AE39A-7EF3-46BD-B77E-277E5A538091}" type="presParOf" srcId="{3646AD61-7380-4176-9938-FD3E5A3C8864}" destId="{A6A5C7D7-09D4-4F09-9489-D478E8F5CB5D}" srcOrd="5" destOrd="0" presId="urn:microsoft.com/office/officeart/2005/8/layout/vProcess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427CBA2C-D0F4-44B7-99C8-C51C9F8C6E46}" type="doc">
      <dgm:prSet loTypeId="urn:microsoft.com/office/officeart/2005/8/layout/vProcess5" loCatId="process" qsTypeId="urn:microsoft.com/office/officeart/2005/8/quickstyle/3d1" qsCatId="3D" csTypeId="urn:microsoft.com/office/officeart/2005/8/colors/colorful1" csCatId="colorful" phldr="1"/>
      <dgm:spPr/>
      <dgm:t>
        <a:bodyPr/>
        <a:lstStyle/>
        <a:p>
          <a:endParaRPr lang="es-ES"/>
        </a:p>
      </dgm:t>
    </dgm:pt>
    <dgm:pt modelId="{0582E61F-4506-46C7-8725-DEF296866941}">
      <dgm:prSet phldrT="[Texto]"/>
      <dgm:spPr/>
      <dgm:t>
        <a:bodyPr/>
        <a:lstStyle/>
        <a:p>
          <a:r>
            <a:rPr lang="es-ES" dirty="0" smtClean="0"/>
            <a:t>ESPECIFICOS</a:t>
          </a:r>
          <a:endParaRPr lang="es-ES" dirty="0"/>
        </a:p>
      </dgm:t>
    </dgm:pt>
    <dgm:pt modelId="{9BC5B365-D07C-422A-B65B-F20325B2D000}" type="parTrans" cxnId="{561447D5-C759-46D3-B97B-7F80ABF79119}">
      <dgm:prSet/>
      <dgm:spPr/>
      <dgm:t>
        <a:bodyPr/>
        <a:lstStyle/>
        <a:p>
          <a:endParaRPr lang="es-ES"/>
        </a:p>
      </dgm:t>
    </dgm:pt>
    <dgm:pt modelId="{F0911844-2397-41D1-9D58-62EE45ED142B}" type="sibTrans" cxnId="{561447D5-C759-46D3-B97B-7F80ABF79119}">
      <dgm:prSet/>
      <dgm:spPr/>
      <dgm:t>
        <a:bodyPr/>
        <a:lstStyle/>
        <a:p>
          <a:endParaRPr lang="es-ES"/>
        </a:p>
      </dgm:t>
    </dgm:pt>
    <dgm:pt modelId="{49EAAD5F-4F6F-4E5B-8143-D5C930EF08CF}">
      <dgm:prSet phldrT="[Texto]"/>
      <dgm:spPr/>
      <dgm:t>
        <a:bodyPr/>
        <a:lstStyle/>
        <a:p>
          <a:r>
            <a:rPr lang="es-ES" dirty="0" smtClean="0"/>
            <a:t>Revisar los referentes teóricos que aporten al proceso de la presente  investigación.</a:t>
          </a:r>
          <a:endParaRPr lang="es-ES" dirty="0"/>
        </a:p>
      </dgm:t>
    </dgm:pt>
    <dgm:pt modelId="{37BF850F-7722-43F4-A2B1-1A924471799C}" type="parTrans" cxnId="{EE2A3239-FFCB-495E-AFA1-CA44A949556E}">
      <dgm:prSet/>
      <dgm:spPr/>
      <dgm:t>
        <a:bodyPr/>
        <a:lstStyle/>
        <a:p>
          <a:endParaRPr lang="es-ES"/>
        </a:p>
      </dgm:t>
    </dgm:pt>
    <dgm:pt modelId="{08B371F6-AE49-4E78-912A-A66130E4544D}" type="sibTrans" cxnId="{EE2A3239-FFCB-495E-AFA1-CA44A949556E}">
      <dgm:prSet/>
      <dgm:spPr/>
      <dgm:t>
        <a:bodyPr/>
        <a:lstStyle/>
        <a:p>
          <a:endParaRPr lang="es-ES"/>
        </a:p>
      </dgm:t>
    </dgm:pt>
    <dgm:pt modelId="{E688EACC-E4E0-4075-8FB1-9A07994ED168}">
      <dgm:prSet/>
      <dgm:spPr/>
      <dgm:t>
        <a:bodyPr/>
        <a:lstStyle/>
        <a:p>
          <a:r>
            <a:rPr lang="es-ES" dirty="0" smtClean="0"/>
            <a:t>Identificar las dificultades que los estudiantes tienen en la resolución de situaciones problema.</a:t>
          </a:r>
        </a:p>
      </dgm:t>
    </dgm:pt>
    <dgm:pt modelId="{548C8471-CFDA-4107-B878-162952356205}" type="parTrans" cxnId="{41CAD594-6BFC-4CCD-B3F4-47D9E5056889}">
      <dgm:prSet/>
      <dgm:spPr/>
      <dgm:t>
        <a:bodyPr/>
        <a:lstStyle/>
        <a:p>
          <a:endParaRPr lang="es-ES"/>
        </a:p>
      </dgm:t>
    </dgm:pt>
    <dgm:pt modelId="{EE2183BB-3197-4FF4-BA02-16B3C614737B}" type="sibTrans" cxnId="{41CAD594-6BFC-4CCD-B3F4-47D9E5056889}">
      <dgm:prSet/>
      <dgm:spPr/>
      <dgm:t>
        <a:bodyPr/>
        <a:lstStyle/>
        <a:p>
          <a:endParaRPr lang="es-ES"/>
        </a:p>
      </dgm:t>
    </dgm:pt>
    <dgm:pt modelId="{A8162728-F977-49F2-8177-60ABF770733D}">
      <dgm:prSet/>
      <dgm:spPr/>
      <dgm:t>
        <a:bodyPr/>
        <a:lstStyle/>
        <a:p>
          <a:r>
            <a:rPr lang="es-ES" dirty="0" smtClean="0"/>
            <a:t>Diseñar actividades didácticas a partir de los resultados obtenidos en el diagnóstico.</a:t>
          </a:r>
        </a:p>
      </dgm:t>
    </dgm:pt>
    <dgm:pt modelId="{BFDD81A1-85CD-40B0-85A2-DFB5A13477F8}" type="parTrans" cxnId="{856BA3C3-1EF6-4BA9-90E9-2878A8850272}">
      <dgm:prSet/>
      <dgm:spPr/>
      <dgm:t>
        <a:bodyPr/>
        <a:lstStyle/>
        <a:p>
          <a:endParaRPr lang="es-ES"/>
        </a:p>
      </dgm:t>
    </dgm:pt>
    <dgm:pt modelId="{D26C783C-A0EB-4353-AC7B-42548F881CD9}" type="sibTrans" cxnId="{856BA3C3-1EF6-4BA9-90E9-2878A8850272}">
      <dgm:prSet/>
      <dgm:spPr/>
      <dgm:t>
        <a:bodyPr/>
        <a:lstStyle/>
        <a:p>
          <a:endParaRPr lang="es-ES"/>
        </a:p>
      </dgm:t>
    </dgm:pt>
    <dgm:pt modelId="{8789EB06-3E71-48CB-BA7B-EA40EDBE7054}" type="pres">
      <dgm:prSet presAssocID="{427CBA2C-D0F4-44B7-99C8-C51C9F8C6E46}" presName="outerComposite" presStyleCnt="0">
        <dgm:presLayoutVars>
          <dgm:chMax val="5"/>
          <dgm:dir/>
          <dgm:resizeHandles val="exact"/>
        </dgm:presLayoutVars>
      </dgm:prSet>
      <dgm:spPr/>
      <dgm:t>
        <a:bodyPr/>
        <a:lstStyle/>
        <a:p>
          <a:endParaRPr lang="es-CO"/>
        </a:p>
      </dgm:t>
    </dgm:pt>
    <dgm:pt modelId="{D3B85CEF-9F67-4429-BE8E-B9083B7AFC65}" type="pres">
      <dgm:prSet presAssocID="{427CBA2C-D0F4-44B7-99C8-C51C9F8C6E46}" presName="dummyMaxCanvas" presStyleCnt="0">
        <dgm:presLayoutVars/>
      </dgm:prSet>
      <dgm:spPr/>
    </dgm:pt>
    <dgm:pt modelId="{DAF869CD-8543-470E-A31A-EE385FEFBEEA}" type="pres">
      <dgm:prSet presAssocID="{427CBA2C-D0F4-44B7-99C8-C51C9F8C6E46}" presName="FourNodes_1" presStyleLbl="node1" presStyleIdx="0" presStyleCnt="4">
        <dgm:presLayoutVars>
          <dgm:bulletEnabled val="1"/>
        </dgm:presLayoutVars>
      </dgm:prSet>
      <dgm:spPr/>
      <dgm:t>
        <a:bodyPr/>
        <a:lstStyle/>
        <a:p>
          <a:endParaRPr lang="es-CO"/>
        </a:p>
      </dgm:t>
    </dgm:pt>
    <dgm:pt modelId="{D4B216AE-1210-4AA8-A69A-A931F061CAE2}" type="pres">
      <dgm:prSet presAssocID="{427CBA2C-D0F4-44B7-99C8-C51C9F8C6E46}" presName="FourNodes_2" presStyleLbl="node1" presStyleIdx="1" presStyleCnt="4">
        <dgm:presLayoutVars>
          <dgm:bulletEnabled val="1"/>
        </dgm:presLayoutVars>
      </dgm:prSet>
      <dgm:spPr/>
      <dgm:t>
        <a:bodyPr/>
        <a:lstStyle/>
        <a:p>
          <a:endParaRPr lang="es-CO"/>
        </a:p>
      </dgm:t>
    </dgm:pt>
    <dgm:pt modelId="{777769D7-AF0A-47D4-B8F1-98F9B4419B47}" type="pres">
      <dgm:prSet presAssocID="{427CBA2C-D0F4-44B7-99C8-C51C9F8C6E46}" presName="FourNodes_3" presStyleLbl="node1" presStyleIdx="2" presStyleCnt="4">
        <dgm:presLayoutVars>
          <dgm:bulletEnabled val="1"/>
        </dgm:presLayoutVars>
      </dgm:prSet>
      <dgm:spPr/>
      <dgm:t>
        <a:bodyPr/>
        <a:lstStyle/>
        <a:p>
          <a:endParaRPr lang="es-CO"/>
        </a:p>
      </dgm:t>
    </dgm:pt>
    <dgm:pt modelId="{298EF7FA-DBD8-4189-9338-1F4E2531802D}" type="pres">
      <dgm:prSet presAssocID="{427CBA2C-D0F4-44B7-99C8-C51C9F8C6E46}" presName="FourNodes_4" presStyleLbl="node1" presStyleIdx="3" presStyleCnt="4">
        <dgm:presLayoutVars>
          <dgm:bulletEnabled val="1"/>
        </dgm:presLayoutVars>
      </dgm:prSet>
      <dgm:spPr/>
      <dgm:t>
        <a:bodyPr/>
        <a:lstStyle/>
        <a:p>
          <a:endParaRPr lang="es-CO"/>
        </a:p>
      </dgm:t>
    </dgm:pt>
    <dgm:pt modelId="{765F5BA7-FB0E-4139-9F02-B221250BAE63}" type="pres">
      <dgm:prSet presAssocID="{427CBA2C-D0F4-44B7-99C8-C51C9F8C6E46}" presName="FourConn_1-2" presStyleLbl="fgAccFollowNode1" presStyleIdx="0" presStyleCnt="3">
        <dgm:presLayoutVars>
          <dgm:bulletEnabled val="1"/>
        </dgm:presLayoutVars>
      </dgm:prSet>
      <dgm:spPr/>
      <dgm:t>
        <a:bodyPr/>
        <a:lstStyle/>
        <a:p>
          <a:endParaRPr lang="es-CO"/>
        </a:p>
      </dgm:t>
    </dgm:pt>
    <dgm:pt modelId="{A09E64E8-8D6F-40C4-ABC6-0D51C8AE232A}" type="pres">
      <dgm:prSet presAssocID="{427CBA2C-D0F4-44B7-99C8-C51C9F8C6E46}" presName="FourConn_2-3" presStyleLbl="fgAccFollowNode1" presStyleIdx="1" presStyleCnt="3">
        <dgm:presLayoutVars>
          <dgm:bulletEnabled val="1"/>
        </dgm:presLayoutVars>
      </dgm:prSet>
      <dgm:spPr/>
      <dgm:t>
        <a:bodyPr/>
        <a:lstStyle/>
        <a:p>
          <a:endParaRPr lang="es-CO"/>
        </a:p>
      </dgm:t>
    </dgm:pt>
    <dgm:pt modelId="{C11D66F0-3872-45FC-8DE9-3C7995178FC0}" type="pres">
      <dgm:prSet presAssocID="{427CBA2C-D0F4-44B7-99C8-C51C9F8C6E46}" presName="FourConn_3-4" presStyleLbl="fgAccFollowNode1" presStyleIdx="2" presStyleCnt="3">
        <dgm:presLayoutVars>
          <dgm:bulletEnabled val="1"/>
        </dgm:presLayoutVars>
      </dgm:prSet>
      <dgm:spPr/>
      <dgm:t>
        <a:bodyPr/>
        <a:lstStyle/>
        <a:p>
          <a:endParaRPr lang="es-CO"/>
        </a:p>
      </dgm:t>
    </dgm:pt>
    <dgm:pt modelId="{ADF8C7CE-CBF2-4C15-A4A3-9F4367B5807B}" type="pres">
      <dgm:prSet presAssocID="{427CBA2C-D0F4-44B7-99C8-C51C9F8C6E46}" presName="FourNodes_1_text" presStyleLbl="node1" presStyleIdx="3" presStyleCnt="4">
        <dgm:presLayoutVars>
          <dgm:bulletEnabled val="1"/>
        </dgm:presLayoutVars>
      </dgm:prSet>
      <dgm:spPr/>
      <dgm:t>
        <a:bodyPr/>
        <a:lstStyle/>
        <a:p>
          <a:endParaRPr lang="es-CO"/>
        </a:p>
      </dgm:t>
    </dgm:pt>
    <dgm:pt modelId="{36D82E06-6849-487B-878C-F763A6BDD7FD}" type="pres">
      <dgm:prSet presAssocID="{427CBA2C-D0F4-44B7-99C8-C51C9F8C6E46}" presName="FourNodes_2_text" presStyleLbl="node1" presStyleIdx="3" presStyleCnt="4">
        <dgm:presLayoutVars>
          <dgm:bulletEnabled val="1"/>
        </dgm:presLayoutVars>
      </dgm:prSet>
      <dgm:spPr/>
      <dgm:t>
        <a:bodyPr/>
        <a:lstStyle/>
        <a:p>
          <a:endParaRPr lang="es-CO"/>
        </a:p>
      </dgm:t>
    </dgm:pt>
    <dgm:pt modelId="{7B1DC1FA-8BEA-48E3-A2DC-F37897473CD5}" type="pres">
      <dgm:prSet presAssocID="{427CBA2C-D0F4-44B7-99C8-C51C9F8C6E46}" presName="FourNodes_3_text" presStyleLbl="node1" presStyleIdx="3" presStyleCnt="4">
        <dgm:presLayoutVars>
          <dgm:bulletEnabled val="1"/>
        </dgm:presLayoutVars>
      </dgm:prSet>
      <dgm:spPr/>
      <dgm:t>
        <a:bodyPr/>
        <a:lstStyle/>
        <a:p>
          <a:endParaRPr lang="es-CO"/>
        </a:p>
      </dgm:t>
    </dgm:pt>
    <dgm:pt modelId="{919E7855-6FD2-44F0-9CA2-A366B9B40E83}" type="pres">
      <dgm:prSet presAssocID="{427CBA2C-D0F4-44B7-99C8-C51C9F8C6E46}" presName="FourNodes_4_text" presStyleLbl="node1" presStyleIdx="3" presStyleCnt="4">
        <dgm:presLayoutVars>
          <dgm:bulletEnabled val="1"/>
        </dgm:presLayoutVars>
      </dgm:prSet>
      <dgm:spPr/>
      <dgm:t>
        <a:bodyPr/>
        <a:lstStyle/>
        <a:p>
          <a:endParaRPr lang="es-CO"/>
        </a:p>
      </dgm:t>
    </dgm:pt>
  </dgm:ptLst>
  <dgm:cxnLst>
    <dgm:cxn modelId="{004C1128-C60D-46CB-877A-339521A10F5B}" type="presOf" srcId="{427CBA2C-D0F4-44B7-99C8-C51C9F8C6E46}" destId="{8789EB06-3E71-48CB-BA7B-EA40EDBE7054}" srcOrd="0" destOrd="0" presId="urn:microsoft.com/office/officeart/2005/8/layout/vProcess5"/>
    <dgm:cxn modelId="{789AA78E-ECBA-4424-A3F3-D7AB46BE49B3}" type="presOf" srcId="{E688EACC-E4E0-4075-8FB1-9A07994ED168}" destId="{7B1DC1FA-8BEA-48E3-A2DC-F37897473CD5}" srcOrd="1" destOrd="0" presId="urn:microsoft.com/office/officeart/2005/8/layout/vProcess5"/>
    <dgm:cxn modelId="{856BA3C3-1EF6-4BA9-90E9-2878A8850272}" srcId="{427CBA2C-D0F4-44B7-99C8-C51C9F8C6E46}" destId="{A8162728-F977-49F2-8177-60ABF770733D}" srcOrd="3" destOrd="0" parTransId="{BFDD81A1-85CD-40B0-85A2-DFB5A13477F8}" sibTransId="{D26C783C-A0EB-4353-AC7B-42548F881CD9}"/>
    <dgm:cxn modelId="{EE2A3239-FFCB-495E-AFA1-CA44A949556E}" srcId="{427CBA2C-D0F4-44B7-99C8-C51C9F8C6E46}" destId="{49EAAD5F-4F6F-4E5B-8143-D5C930EF08CF}" srcOrd="1" destOrd="0" parTransId="{37BF850F-7722-43F4-A2B1-1A924471799C}" sibTransId="{08B371F6-AE49-4E78-912A-A66130E4544D}"/>
    <dgm:cxn modelId="{C21EC6EA-2E78-422C-883A-E200533D57DD}" type="presOf" srcId="{E688EACC-E4E0-4075-8FB1-9A07994ED168}" destId="{777769D7-AF0A-47D4-B8F1-98F9B4419B47}" srcOrd="0" destOrd="0" presId="urn:microsoft.com/office/officeart/2005/8/layout/vProcess5"/>
    <dgm:cxn modelId="{41CAD594-6BFC-4CCD-B3F4-47D9E5056889}" srcId="{427CBA2C-D0F4-44B7-99C8-C51C9F8C6E46}" destId="{E688EACC-E4E0-4075-8FB1-9A07994ED168}" srcOrd="2" destOrd="0" parTransId="{548C8471-CFDA-4107-B878-162952356205}" sibTransId="{EE2183BB-3197-4FF4-BA02-16B3C614737B}"/>
    <dgm:cxn modelId="{5D753705-5A35-4919-AAF0-77A7D9758049}" type="presOf" srcId="{A8162728-F977-49F2-8177-60ABF770733D}" destId="{919E7855-6FD2-44F0-9CA2-A366B9B40E83}" srcOrd="1" destOrd="0" presId="urn:microsoft.com/office/officeart/2005/8/layout/vProcess5"/>
    <dgm:cxn modelId="{663E5C46-83FD-4E8C-84A8-A79C50B17B6A}" type="presOf" srcId="{0582E61F-4506-46C7-8725-DEF296866941}" destId="{DAF869CD-8543-470E-A31A-EE385FEFBEEA}" srcOrd="0" destOrd="0" presId="urn:microsoft.com/office/officeart/2005/8/layout/vProcess5"/>
    <dgm:cxn modelId="{B9712FE8-96F1-477E-8414-DA91FB320342}" type="presOf" srcId="{A8162728-F977-49F2-8177-60ABF770733D}" destId="{298EF7FA-DBD8-4189-9338-1F4E2531802D}" srcOrd="0" destOrd="0" presId="urn:microsoft.com/office/officeart/2005/8/layout/vProcess5"/>
    <dgm:cxn modelId="{DA60608B-AE29-4F30-9F96-CEFAC5151297}" type="presOf" srcId="{F0911844-2397-41D1-9D58-62EE45ED142B}" destId="{765F5BA7-FB0E-4139-9F02-B221250BAE63}" srcOrd="0" destOrd="0" presId="urn:microsoft.com/office/officeart/2005/8/layout/vProcess5"/>
    <dgm:cxn modelId="{88EC6915-8482-42AF-8C5A-169DCAAAB2D9}" type="presOf" srcId="{49EAAD5F-4F6F-4E5B-8143-D5C930EF08CF}" destId="{36D82E06-6849-487B-878C-F763A6BDD7FD}" srcOrd="1" destOrd="0" presId="urn:microsoft.com/office/officeart/2005/8/layout/vProcess5"/>
    <dgm:cxn modelId="{561447D5-C759-46D3-B97B-7F80ABF79119}" srcId="{427CBA2C-D0F4-44B7-99C8-C51C9F8C6E46}" destId="{0582E61F-4506-46C7-8725-DEF296866941}" srcOrd="0" destOrd="0" parTransId="{9BC5B365-D07C-422A-B65B-F20325B2D000}" sibTransId="{F0911844-2397-41D1-9D58-62EE45ED142B}"/>
    <dgm:cxn modelId="{88480A67-B092-4F2B-A426-25E8652918E4}" type="presOf" srcId="{EE2183BB-3197-4FF4-BA02-16B3C614737B}" destId="{C11D66F0-3872-45FC-8DE9-3C7995178FC0}" srcOrd="0" destOrd="0" presId="urn:microsoft.com/office/officeart/2005/8/layout/vProcess5"/>
    <dgm:cxn modelId="{FF69833E-D0C7-404E-A6CD-6DB9CE1A1D80}" type="presOf" srcId="{08B371F6-AE49-4E78-912A-A66130E4544D}" destId="{A09E64E8-8D6F-40C4-ABC6-0D51C8AE232A}" srcOrd="0" destOrd="0" presId="urn:microsoft.com/office/officeart/2005/8/layout/vProcess5"/>
    <dgm:cxn modelId="{91F8449B-7313-42AD-832B-7077BB36E6E7}" type="presOf" srcId="{49EAAD5F-4F6F-4E5B-8143-D5C930EF08CF}" destId="{D4B216AE-1210-4AA8-A69A-A931F061CAE2}" srcOrd="0" destOrd="0" presId="urn:microsoft.com/office/officeart/2005/8/layout/vProcess5"/>
    <dgm:cxn modelId="{9D8428EF-0DBF-4F41-9916-BF51AFDE79EC}" type="presOf" srcId="{0582E61F-4506-46C7-8725-DEF296866941}" destId="{ADF8C7CE-CBF2-4C15-A4A3-9F4367B5807B}" srcOrd="1" destOrd="0" presId="urn:microsoft.com/office/officeart/2005/8/layout/vProcess5"/>
    <dgm:cxn modelId="{B741C911-D55E-4782-8BF1-DE83EFAFD6FD}" type="presParOf" srcId="{8789EB06-3E71-48CB-BA7B-EA40EDBE7054}" destId="{D3B85CEF-9F67-4429-BE8E-B9083B7AFC65}" srcOrd="0" destOrd="0" presId="urn:microsoft.com/office/officeart/2005/8/layout/vProcess5"/>
    <dgm:cxn modelId="{F58529F9-FC28-49A3-A0A8-646771917F0A}" type="presParOf" srcId="{8789EB06-3E71-48CB-BA7B-EA40EDBE7054}" destId="{DAF869CD-8543-470E-A31A-EE385FEFBEEA}" srcOrd="1" destOrd="0" presId="urn:microsoft.com/office/officeart/2005/8/layout/vProcess5"/>
    <dgm:cxn modelId="{51EC282F-6C31-4FC2-90E4-3271D6F1D15A}" type="presParOf" srcId="{8789EB06-3E71-48CB-BA7B-EA40EDBE7054}" destId="{D4B216AE-1210-4AA8-A69A-A931F061CAE2}" srcOrd="2" destOrd="0" presId="urn:microsoft.com/office/officeart/2005/8/layout/vProcess5"/>
    <dgm:cxn modelId="{D22749C2-A289-4777-B94E-DF7419DFE5AD}" type="presParOf" srcId="{8789EB06-3E71-48CB-BA7B-EA40EDBE7054}" destId="{777769D7-AF0A-47D4-B8F1-98F9B4419B47}" srcOrd="3" destOrd="0" presId="urn:microsoft.com/office/officeart/2005/8/layout/vProcess5"/>
    <dgm:cxn modelId="{24ADEF8E-E561-4322-A22C-C1A828748E12}" type="presParOf" srcId="{8789EB06-3E71-48CB-BA7B-EA40EDBE7054}" destId="{298EF7FA-DBD8-4189-9338-1F4E2531802D}" srcOrd="4" destOrd="0" presId="urn:microsoft.com/office/officeart/2005/8/layout/vProcess5"/>
    <dgm:cxn modelId="{408757D4-328F-475B-806E-927175941F34}" type="presParOf" srcId="{8789EB06-3E71-48CB-BA7B-EA40EDBE7054}" destId="{765F5BA7-FB0E-4139-9F02-B221250BAE63}" srcOrd="5" destOrd="0" presId="urn:microsoft.com/office/officeart/2005/8/layout/vProcess5"/>
    <dgm:cxn modelId="{C6F310D7-06FC-4C15-A375-8ECFB19FFC5C}" type="presParOf" srcId="{8789EB06-3E71-48CB-BA7B-EA40EDBE7054}" destId="{A09E64E8-8D6F-40C4-ABC6-0D51C8AE232A}" srcOrd="6" destOrd="0" presId="urn:microsoft.com/office/officeart/2005/8/layout/vProcess5"/>
    <dgm:cxn modelId="{EC633F2C-348A-402E-BC85-DA2248A03477}" type="presParOf" srcId="{8789EB06-3E71-48CB-BA7B-EA40EDBE7054}" destId="{C11D66F0-3872-45FC-8DE9-3C7995178FC0}" srcOrd="7" destOrd="0" presId="urn:microsoft.com/office/officeart/2005/8/layout/vProcess5"/>
    <dgm:cxn modelId="{6453A009-2698-4381-BF88-2E52CBBE4E07}" type="presParOf" srcId="{8789EB06-3E71-48CB-BA7B-EA40EDBE7054}" destId="{ADF8C7CE-CBF2-4C15-A4A3-9F4367B5807B}" srcOrd="8" destOrd="0" presId="urn:microsoft.com/office/officeart/2005/8/layout/vProcess5"/>
    <dgm:cxn modelId="{F5D500D2-6B2B-4C75-83A3-68099A5A571B}" type="presParOf" srcId="{8789EB06-3E71-48CB-BA7B-EA40EDBE7054}" destId="{36D82E06-6849-487B-878C-F763A6BDD7FD}" srcOrd="9" destOrd="0" presId="urn:microsoft.com/office/officeart/2005/8/layout/vProcess5"/>
    <dgm:cxn modelId="{1B901159-A5A8-430F-A449-25392BCADE84}" type="presParOf" srcId="{8789EB06-3E71-48CB-BA7B-EA40EDBE7054}" destId="{7B1DC1FA-8BEA-48E3-A2DC-F37897473CD5}" srcOrd="10" destOrd="0" presId="urn:microsoft.com/office/officeart/2005/8/layout/vProcess5"/>
    <dgm:cxn modelId="{918C9003-C516-4DEB-AB0E-D6F5BF99E03E}" type="presParOf" srcId="{8789EB06-3E71-48CB-BA7B-EA40EDBE7054}" destId="{919E7855-6FD2-44F0-9CA2-A366B9B40E83}" srcOrd="11" destOrd="0" presId="urn:microsoft.com/office/officeart/2005/8/layout/vProcess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86D36B23-0B2A-4111-BDB3-EE99C9BACEB1}" type="doc">
      <dgm:prSet loTypeId="urn:microsoft.com/office/officeart/2005/8/layout/hierarchy4" loCatId="hierarchy" qsTypeId="urn:microsoft.com/office/officeart/2005/8/quickstyle/3d1" qsCatId="3D" csTypeId="urn:microsoft.com/office/officeart/2005/8/colors/colorful1" csCatId="colorful" phldr="1"/>
      <dgm:spPr/>
      <dgm:t>
        <a:bodyPr/>
        <a:lstStyle/>
        <a:p>
          <a:endParaRPr lang="es-CO"/>
        </a:p>
      </dgm:t>
    </dgm:pt>
    <dgm:pt modelId="{784D9E4A-B159-466E-9B3B-6A441DD37803}">
      <dgm:prSet phldrT="[Texto]"/>
      <dgm:spPr/>
      <dgm:t>
        <a:bodyPr/>
        <a:lstStyle/>
        <a:p>
          <a:r>
            <a:rPr lang="es-CO" dirty="0" smtClean="0"/>
            <a:t>Población y Muestra</a:t>
          </a:r>
          <a:endParaRPr lang="es-CO" dirty="0"/>
        </a:p>
      </dgm:t>
    </dgm:pt>
    <dgm:pt modelId="{9AD4A107-6E2C-40AF-B874-3EB58B040663}" type="parTrans" cxnId="{EC9D55E1-867C-43A7-8C3C-5B39227D6574}">
      <dgm:prSet/>
      <dgm:spPr/>
      <dgm:t>
        <a:bodyPr/>
        <a:lstStyle/>
        <a:p>
          <a:endParaRPr lang="es-CO"/>
        </a:p>
      </dgm:t>
    </dgm:pt>
    <dgm:pt modelId="{3CDE73B9-FB11-4DD9-BEBC-02232D06072E}" type="sibTrans" cxnId="{EC9D55E1-867C-43A7-8C3C-5B39227D6574}">
      <dgm:prSet/>
      <dgm:spPr/>
      <dgm:t>
        <a:bodyPr/>
        <a:lstStyle/>
        <a:p>
          <a:endParaRPr lang="es-CO"/>
        </a:p>
      </dgm:t>
    </dgm:pt>
    <dgm:pt modelId="{3F1872DA-6459-4095-BB43-ED822DF7A0F5}">
      <dgm:prSet phldrT="[Texto]"/>
      <dgm:spPr/>
      <dgm:t>
        <a:bodyPr/>
        <a:lstStyle/>
        <a:p>
          <a:r>
            <a:rPr lang="es-CO" dirty="0" smtClean="0"/>
            <a:t>Fases</a:t>
          </a:r>
          <a:endParaRPr lang="es-CO" dirty="0"/>
        </a:p>
      </dgm:t>
    </dgm:pt>
    <dgm:pt modelId="{1BB6CA5F-1CE0-41B5-A06E-D23A5ED0E28B}" type="parTrans" cxnId="{4C65FAE1-89CB-4A38-B750-2044982B1A15}">
      <dgm:prSet/>
      <dgm:spPr/>
      <dgm:t>
        <a:bodyPr/>
        <a:lstStyle/>
        <a:p>
          <a:endParaRPr lang="es-CO"/>
        </a:p>
      </dgm:t>
    </dgm:pt>
    <dgm:pt modelId="{921C9B21-7498-44EF-BDB8-FE8BCFFDDE38}" type="sibTrans" cxnId="{4C65FAE1-89CB-4A38-B750-2044982B1A15}">
      <dgm:prSet/>
      <dgm:spPr/>
      <dgm:t>
        <a:bodyPr/>
        <a:lstStyle/>
        <a:p>
          <a:endParaRPr lang="es-CO"/>
        </a:p>
      </dgm:t>
    </dgm:pt>
    <dgm:pt modelId="{DE5D20FA-B1EA-4161-B9C1-B66F18D052C0}">
      <dgm:prSet phldrT="[Texto]"/>
      <dgm:spPr/>
      <dgm:t>
        <a:bodyPr/>
        <a:lstStyle/>
        <a:p>
          <a:r>
            <a:rPr lang="es-CO" dirty="0" smtClean="0"/>
            <a:t>Fase de revisión teórica</a:t>
          </a:r>
          <a:endParaRPr lang="es-CO" dirty="0"/>
        </a:p>
      </dgm:t>
      <dgm:extLst>
        <a:ext uri="{E40237B7-FDA0-4F09-8148-C483321AD2D9}">
          <dgm14:cNvPr xmlns:dgm14="http://schemas.microsoft.com/office/drawing/2010/diagram" id="0" name="">
            <a:hlinkClick xmlns:r="http://schemas.openxmlformats.org/officeDocument/2006/relationships" r:id="rId1" action="ppaction://hlinksldjump"/>
          </dgm14:cNvPr>
        </a:ext>
      </dgm:extLst>
    </dgm:pt>
    <dgm:pt modelId="{A36CECD5-BBDB-4C4C-92BE-FEA8D1000F68}" type="parTrans" cxnId="{6B962D0B-C2C4-4B41-B387-B8A1642B8F99}">
      <dgm:prSet/>
      <dgm:spPr/>
      <dgm:t>
        <a:bodyPr/>
        <a:lstStyle/>
        <a:p>
          <a:endParaRPr lang="es-CO"/>
        </a:p>
      </dgm:t>
    </dgm:pt>
    <dgm:pt modelId="{4A92F4D3-D1A4-47B1-B9B6-20CA3E8D00BE}" type="sibTrans" cxnId="{6B962D0B-C2C4-4B41-B387-B8A1642B8F99}">
      <dgm:prSet/>
      <dgm:spPr/>
      <dgm:t>
        <a:bodyPr/>
        <a:lstStyle/>
        <a:p>
          <a:endParaRPr lang="es-CO"/>
        </a:p>
      </dgm:t>
    </dgm:pt>
    <dgm:pt modelId="{CD613703-0E1D-4809-924F-A377A09CE5A3}">
      <dgm:prSet phldrT="[Texto]"/>
      <dgm:spPr/>
      <dgm:t>
        <a:bodyPr/>
        <a:lstStyle/>
        <a:p>
          <a:r>
            <a:rPr lang="es-CO" dirty="0" smtClean="0"/>
            <a:t>Fase de </a:t>
          </a:r>
          <a:r>
            <a:rPr lang="es-CO" dirty="0" smtClean="0"/>
            <a:t>Diagnóstico</a:t>
          </a:r>
          <a:endParaRPr lang="es-CO" dirty="0" smtClean="0"/>
        </a:p>
      </dgm:t>
      <dgm:extLst>
        <a:ext uri="{E40237B7-FDA0-4F09-8148-C483321AD2D9}">
          <dgm14:cNvPr xmlns:dgm14="http://schemas.microsoft.com/office/drawing/2010/diagram" id="0" name="">
            <a:hlinkClick xmlns:r="http://schemas.openxmlformats.org/officeDocument/2006/relationships" r:id="rId2" action="ppaction://hlinksldjump"/>
          </dgm14:cNvPr>
        </a:ext>
      </dgm:extLst>
    </dgm:pt>
    <dgm:pt modelId="{F254FCA8-EB66-4EE9-8481-F93B0817AE4A}" type="parTrans" cxnId="{F3BF7F99-1F5A-4BE4-B66F-E2FD25FF35FB}">
      <dgm:prSet/>
      <dgm:spPr/>
      <dgm:t>
        <a:bodyPr/>
        <a:lstStyle/>
        <a:p>
          <a:endParaRPr lang="es-CO"/>
        </a:p>
      </dgm:t>
    </dgm:pt>
    <dgm:pt modelId="{66E81820-2B2B-41C1-B4AA-90F8EE27D4CD}" type="sibTrans" cxnId="{F3BF7F99-1F5A-4BE4-B66F-E2FD25FF35FB}">
      <dgm:prSet/>
      <dgm:spPr/>
      <dgm:t>
        <a:bodyPr/>
        <a:lstStyle/>
        <a:p>
          <a:endParaRPr lang="es-CO"/>
        </a:p>
      </dgm:t>
    </dgm:pt>
    <dgm:pt modelId="{BD4E4B59-5D9D-420B-B763-FA0E351E5DC0}">
      <dgm:prSet phldrT="[Texto]"/>
      <dgm:spPr/>
      <dgm:t>
        <a:bodyPr/>
        <a:lstStyle/>
        <a:p>
          <a:r>
            <a:rPr lang="es-CO" dirty="0" smtClean="0"/>
            <a:t>Fase de Formulación</a:t>
          </a:r>
          <a:endParaRPr lang="es-CO" dirty="0"/>
        </a:p>
      </dgm:t>
    </dgm:pt>
    <dgm:pt modelId="{CE1369A1-9D73-4CF4-87BC-C91965D66369}" type="parTrans" cxnId="{6D484988-FB6F-4A99-BB0E-C95E8BB12467}">
      <dgm:prSet/>
      <dgm:spPr/>
      <dgm:t>
        <a:bodyPr/>
        <a:lstStyle/>
        <a:p>
          <a:endParaRPr lang="es-CO"/>
        </a:p>
      </dgm:t>
    </dgm:pt>
    <dgm:pt modelId="{1298418A-38B7-431F-9A1B-425750180DFD}" type="sibTrans" cxnId="{6D484988-FB6F-4A99-BB0E-C95E8BB12467}">
      <dgm:prSet/>
      <dgm:spPr/>
      <dgm:t>
        <a:bodyPr/>
        <a:lstStyle/>
        <a:p>
          <a:endParaRPr lang="es-CO"/>
        </a:p>
      </dgm:t>
    </dgm:pt>
    <dgm:pt modelId="{C1A35E25-27EB-417C-BA26-07B1B852EE42}">
      <dgm:prSet phldrT="[Texto]"/>
      <dgm:spPr/>
      <dgm:t>
        <a:bodyPr/>
        <a:lstStyle/>
        <a:p>
          <a:r>
            <a:rPr lang="es-CO" dirty="0" smtClean="0"/>
            <a:t>Fase de evaluación</a:t>
          </a:r>
          <a:endParaRPr lang="es-CO" dirty="0"/>
        </a:p>
      </dgm:t>
    </dgm:pt>
    <dgm:pt modelId="{A46C1C0E-DA0E-4209-91E2-0A6FD8162FE9}" type="parTrans" cxnId="{09920DB4-0529-412B-88C2-7E8C979F908D}">
      <dgm:prSet/>
      <dgm:spPr/>
      <dgm:t>
        <a:bodyPr/>
        <a:lstStyle/>
        <a:p>
          <a:endParaRPr lang="es-CO"/>
        </a:p>
      </dgm:t>
    </dgm:pt>
    <dgm:pt modelId="{11A64A60-FF9D-4307-83C9-36088C9A3106}" type="sibTrans" cxnId="{09920DB4-0529-412B-88C2-7E8C979F908D}">
      <dgm:prSet/>
      <dgm:spPr/>
      <dgm:t>
        <a:bodyPr/>
        <a:lstStyle/>
        <a:p>
          <a:endParaRPr lang="es-CO"/>
        </a:p>
      </dgm:t>
    </dgm:pt>
    <dgm:pt modelId="{FBBDB7C0-FD34-4289-9B33-28AE3CD9DB09}">
      <dgm:prSet/>
      <dgm:spPr/>
      <dgm:t>
        <a:bodyPr/>
        <a:lstStyle/>
        <a:p>
          <a:r>
            <a:rPr lang="es-CO" dirty="0" smtClean="0"/>
            <a:t>Fase de Validación y análisis</a:t>
          </a:r>
          <a:endParaRPr lang="es-CO" dirty="0"/>
        </a:p>
      </dgm:t>
    </dgm:pt>
    <dgm:pt modelId="{ADF6C5B6-BC33-4952-BC17-2156A1F8E65F}" type="parTrans" cxnId="{D268525A-13CF-4A82-9D4A-1FD1CD273DAF}">
      <dgm:prSet/>
      <dgm:spPr/>
      <dgm:t>
        <a:bodyPr/>
        <a:lstStyle/>
        <a:p>
          <a:endParaRPr lang="es-CO"/>
        </a:p>
      </dgm:t>
    </dgm:pt>
    <dgm:pt modelId="{196BB8BD-C83F-485E-AAE2-6B30A5D159D5}" type="sibTrans" cxnId="{D268525A-13CF-4A82-9D4A-1FD1CD273DAF}">
      <dgm:prSet/>
      <dgm:spPr/>
      <dgm:t>
        <a:bodyPr/>
        <a:lstStyle/>
        <a:p>
          <a:endParaRPr lang="es-CO"/>
        </a:p>
      </dgm:t>
    </dgm:pt>
    <dgm:pt modelId="{539D9A2E-34CB-4F44-9FF9-1D899CA972F0}" type="pres">
      <dgm:prSet presAssocID="{86D36B23-0B2A-4111-BDB3-EE99C9BACEB1}" presName="Name0" presStyleCnt="0">
        <dgm:presLayoutVars>
          <dgm:chPref val="1"/>
          <dgm:dir/>
          <dgm:animOne val="branch"/>
          <dgm:animLvl val="lvl"/>
          <dgm:resizeHandles/>
        </dgm:presLayoutVars>
      </dgm:prSet>
      <dgm:spPr/>
      <dgm:t>
        <a:bodyPr/>
        <a:lstStyle/>
        <a:p>
          <a:endParaRPr lang="es-CO"/>
        </a:p>
      </dgm:t>
    </dgm:pt>
    <dgm:pt modelId="{43B9AEA1-47BC-412E-A6A8-6800FCD5F152}" type="pres">
      <dgm:prSet presAssocID="{784D9E4A-B159-466E-9B3B-6A441DD37803}" presName="vertOne" presStyleCnt="0"/>
      <dgm:spPr/>
      <dgm:t>
        <a:bodyPr/>
        <a:lstStyle/>
        <a:p>
          <a:endParaRPr lang="es-CO"/>
        </a:p>
      </dgm:t>
    </dgm:pt>
    <dgm:pt modelId="{5F4D7AF3-E57A-4D14-ACFB-24B65BE3A44C}" type="pres">
      <dgm:prSet presAssocID="{784D9E4A-B159-466E-9B3B-6A441DD37803}" presName="txOne" presStyleLbl="node0" presStyleIdx="0" presStyleCnt="1">
        <dgm:presLayoutVars>
          <dgm:chPref val="3"/>
        </dgm:presLayoutVars>
      </dgm:prSet>
      <dgm:spPr/>
      <dgm:t>
        <a:bodyPr/>
        <a:lstStyle/>
        <a:p>
          <a:endParaRPr lang="es-CO"/>
        </a:p>
      </dgm:t>
    </dgm:pt>
    <dgm:pt modelId="{5F543609-6187-4AE2-9B28-F9EFE46C2A9D}" type="pres">
      <dgm:prSet presAssocID="{784D9E4A-B159-466E-9B3B-6A441DD37803}" presName="parTransOne" presStyleCnt="0"/>
      <dgm:spPr/>
      <dgm:t>
        <a:bodyPr/>
        <a:lstStyle/>
        <a:p>
          <a:endParaRPr lang="es-CO"/>
        </a:p>
      </dgm:t>
    </dgm:pt>
    <dgm:pt modelId="{2363BC5B-A140-4434-B6E5-4242F45DD3F1}" type="pres">
      <dgm:prSet presAssocID="{784D9E4A-B159-466E-9B3B-6A441DD37803}" presName="horzOne" presStyleCnt="0"/>
      <dgm:spPr/>
      <dgm:t>
        <a:bodyPr/>
        <a:lstStyle/>
        <a:p>
          <a:endParaRPr lang="es-CO"/>
        </a:p>
      </dgm:t>
    </dgm:pt>
    <dgm:pt modelId="{CFEFD173-F6F7-4675-8050-9D46BD6D1DF9}" type="pres">
      <dgm:prSet presAssocID="{3F1872DA-6459-4095-BB43-ED822DF7A0F5}" presName="vertTwo" presStyleCnt="0"/>
      <dgm:spPr/>
      <dgm:t>
        <a:bodyPr/>
        <a:lstStyle/>
        <a:p>
          <a:endParaRPr lang="es-CO"/>
        </a:p>
      </dgm:t>
    </dgm:pt>
    <dgm:pt modelId="{611EE99B-8A2B-492D-A3B0-283338B91687}" type="pres">
      <dgm:prSet presAssocID="{3F1872DA-6459-4095-BB43-ED822DF7A0F5}" presName="txTwo" presStyleLbl="node2" presStyleIdx="0" presStyleCnt="2">
        <dgm:presLayoutVars>
          <dgm:chPref val="3"/>
        </dgm:presLayoutVars>
      </dgm:prSet>
      <dgm:spPr/>
      <dgm:t>
        <a:bodyPr/>
        <a:lstStyle/>
        <a:p>
          <a:endParaRPr lang="es-CO"/>
        </a:p>
      </dgm:t>
    </dgm:pt>
    <dgm:pt modelId="{31F636E7-C322-47DB-A008-21451D7AC3A9}" type="pres">
      <dgm:prSet presAssocID="{3F1872DA-6459-4095-BB43-ED822DF7A0F5}" presName="parTransTwo" presStyleCnt="0"/>
      <dgm:spPr/>
      <dgm:t>
        <a:bodyPr/>
        <a:lstStyle/>
        <a:p>
          <a:endParaRPr lang="es-CO"/>
        </a:p>
      </dgm:t>
    </dgm:pt>
    <dgm:pt modelId="{9B06B55F-249A-4C3C-A724-0DFC958060F7}" type="pres">
      <dgm:prSet presAssocID="{3F1872DA-6459-4095-BB43-ED822DF7A0F5}" presName="horzTwo" presStyleCnt="0"/>
      <dgm:spPr/>
      <dgm:t>
        <a:bodyPr/>
        <a:lstStyle/>
        <a:p>
          <a:endParaRPr lang="es-CO"/>
        </a:p>
      </dgm:t>
    </dgm:pt>
    <dgm:pt modelId="{8D54D6FE-A0CE-4F9D-AFB5-83D971C7C970}" type="pres">
      <dgm:prSet presAssocID="{DE5D20FA-B1EA-4161-B9C1-B66F18D052C0}" presName="vertThree" presStyleCnt="0"/>
      <dgm:spPr/>
      <dgm:t>
        <a:bodyPr/>
        <a:lstStyle/>
        <a:p>
          <a:endParaRPr lang="es-CO"/>
        </a:p>
      </dgm:t>
    </dgm:pt>
    <dgm:pt modelId="{61D87F6E-2BE1-47AD-810F-6327CAA60EF4}" type="pres">
      <dgm:prSet presAssocID="{DE5D20FA-B1EA-4161-B9C1-B66F18D052C0}" presName="txThree" presStyleLbl="node3" presStyleIdx="0" presStyleCnt="4">
        <dgm:presLayoutVars>
          <dgm:chPref val="3"/>
        </dgm:presLayoutVars>
      </dgm:prSet>
      <dgm:spPr/>
      <dgm:t>
        <a:bodyPr/>
        <a:lstStyle/>
        <a:p>
          <a:endParaRPr lang="es-CO"/>
        </a:p>
      </dgm:t>
    </dgm:pt>
    <dgm:pt modelId="{8877130F-E0B1-457C-BF38-FA3CE0591305}" type="pres">
      <dgm:prSet presAssocID="{DE5D20FA-B1EA-4161-B9C1-B66F18D052C0}" presName="horzThree" presStyleCnt="0"/>
      <dgm:spPr/>
      <dgm:t>
        <a:bodyPr/>
        <a:lstStyle/>
        <a:p>
          <a:endParaRPr lang="es-CO"/>
        </a:p>
      </dgm:t>
    </dgm:pt>
    <dgm:pt modelId="{FCB12D78-2074-4C63-BD17-0D1AC7A88477}" type="pres">
      <dgm:prSet presAssocID="{4A92F4D3-D1A4-47B1-B9B6-20CA3E8D00BE}" presName="sibSpaceThree" presStyleCnt="0"/>
      <dgm:spPr/>
      <dgm:t>
        <a:bodyPr/>
        <a:lstStyle/>
        <a:p>
          <a:endParaRPr lang="es-CO"/>
        </a:p>
      </dgm:t>
    </dgm:pt>
    <dgm:pt modelId="{F57939B5-7627-465B-A507-3A42786F5C17}" type="pres">
      <dgm:prSet presAssocID="{CD613703-0E1D-4809-924F-A377A09CE5A3}" presName="vertThree" presStyleCnt="0"/>
      <dgm:spPr/>
      <dgm:t>
        <a:bodyPr/>
        <a:lstStyle/>
        <a:p>
          <a:endParaRPr lang="es-CO"/>
        </a:p>
      </dgm:t>
    </dgm:pt>
    <dgm:pt modelId="{305ACC56-4B22-4D73-AC9A-68A7EB86368D}" type="pres">
      <dgm:prSet presAssocID="{CD613703-0E1D-4809-924F-A377A09CE5A3}" presName="txThree" presStyleLbl="node3" presStyleIdx="1" presStyleCnt="4">
        <dgm:presLayoutVars>
          <dgm:chPref val="3"/>
        </dgm:presLayoutVars>
      </dgm:prSet>
      <dgm:spPr/>
      <dgm:t>
        <a:bodyPr/>
        <a:lstStyle/>
        <a:p>
          <a:endParaRPr lang="es-CO"/>
        </a:p>
      </dgm:t>
    </dgm:pt>
    <dgm:pt modelId="{9750E34B-38C0-4085-AA1F-5B78D49E2C00}" type="pres">
      <dgm:prSet presAssocID="{CD613703-0E1D-4809-924F-A377A09CE5A3}" presName="horzThree" presStyleCnt="0"/>
      <dgm:spPr/>
      <dgm:t>
        <a:bodyPr/>
        <a:lstStyle/>
        <a:p>
          <a:endParaRPr lang="es-CO"/>
        </a:p>
      </dgm:t>
    </dgm:pt>
    <dgm:pt modelId="{554A15FA-6C15-4B65-93E1-A858BEA7DD16}" type="pres">
      <dgm:prSet presAssocID="{921C9B21-7498-44EF-BDB8-FE8BCFFDDE38}" presName="sibSpaceTwo" presStyleCnt="0"/>
      <dgm:spPr/>
      <dgm:t>
        <a:bodyPr/>
        <a:lstStyle/>
        <a:p>
          <a:endParaRPr lang="es-CO"/>
        </a:p>
      </dgm:t>
    </dgm:pt>
    <dgm:pt modelId="{B75B86D7-F57E-4278-98BA-121BD0086BD0}" type="pres">
      <dgm:prSet presAssocID="{BD4E4B59-5D9D-420B-B763-FA0E351E5DC0}" presName="vertTwo" presStyleCnt="0"/>
      <dgm:spPr/>
      <dgm:t>
        <a:bodyPr/>
        <a:lstStyle/>
        <a:p>
          <a:endParaRPr lang="es-CO"/>
        </a:p>
      </dgm:t>
    </dgm:pt>
    <dgm:pt modelId="{D3676E72-9B54-4B2D-BF87-20E1001C1E2B}" type="pres">
      <dgm:prSet presAssocID="{BD4E4B59-5D9D-420B-B763-FA0E351E5DC0}" presName="txTwo" presStyleLbl="node2" presStyleIdx="1" presStyleCnt="2">
        <dgm:presLayoutVars>
          <dgm:chPref val="3"/>
        </dgm:presLayoutVars>
      </dgm:prSet>
      <dgm:spPr/>
      <dgm:t>
        <a:bodyPr/>
        <a:lstStyle/>
        <a:p>
          <a:endParaRPr lang="es-CO"/>
        </a:p>
      </dgm:t>
    </dgm:pt>
    <dgm:pt modelId="{B5886D88-8EEF-463F-AC11-483CAC17C013}" type="pres">
      <dgm:prSet presAssocID="{BD4E4B59-5D9D-420B-B763-FA0E351E5DC0}" presName="parTransTwo" presStyleCnt="0"/>
      <dgm:spPr/>
      <dgm:t>
        <a:bodyPr/>
        <a:lstStyle/>
        <a:p>
          <a:endParaRPr lang="es-CO"/>
        </a:p>
      </dgm:t>
    </dgm:pt>
    <dgm:pt modelId="{750EA247-97C1-4C3D-BE4B-0E727B91BC73}" type="pres">
      <dgm:prSet presAssocID="{BD4E4B59-5D9D-420B-B763-FA0E351E5DC0}" presName="horzTwo" presStyleCnt="0"/>
      <dgm:spPr/>
      <dgm:t>
        <a:bodyPr/>
        <a:lstStyle/>
        <a:p>
          <a:endParaRPr lang="es-CO"/>
        </a:p>
      </dgm:t>
    </dgm:pt>
    <dgm:pt modelId="{082F6519-05B0-47D2-A84C-57C206856103}" type="pres">
      <dgm:prSet presAssocID="{FBBDB7C0-FD34-4289-9B33-28AE3CD9DB09}" presName="vertThree" presStyleCnt="0"/>
      <dgm:spPr/>
      <dgm:t>
        <a:bodyPr/>
        <a:lstStyle/>
        <a:p>
          <a:endParaRPr lang="es-CO"/>
        </a:p>
      </dgm:t>
    </dgm:pt>
    <dgm:pt modelId="{6A32DC0C-8D99-4AE2-B604-6EF6077198FB}" type="pres">
      <dgm:prSet presAssocID="{FBBDB7C0-FD34-4289-9B33-28AE3CD9DB09}" presName="txThree" presStyleLbl="node3" presStyleIdx="2" presStyleCnt="4">
        <dgm:presLayoutVars>
          <dgm:chPref val="3"/>
        </dgm:presLayoutVars>
      </dgm:prSet>
      <dgm:spPr/>
      <dgm:t>
        <a:bodyPr/>
        <a:lstStyle/>
        <a:p>
          <a:endParaRPr lang="es-CO"/>
        </a:p>
      </dgm:t>
    </dgm:pt>
    <dgm:pt modelId="{D1FA7C5E-ADBA-40A4-8CCD-1C910F34F7C8}" type="pres">
      <dgm:prSet presAssocID="{FBBDB7C0-FD34-4289-9B33-28AE3CD9DB09}" presName="horzThree" presStyleCnt="0"/>
      <dgm:spPr/>
      <dgm:t>
        <a:bodyPr/>
        <a:lstStyle/>
        <a:p>
          <a:endParaRPr lang="es-CO"/>
        </a:p>
      </dgm:t>
    </dgm:pt>
    <dgm:pt modelId="{429ED460-DA50-4059-89A8-5286692E163F}" type="pres">
      <dgm:prSet presAssocID="{196BB8BD-C83F-485E-AAE2-6B30A5D159D5}" presName="sibSpaceThree" presStyleCnt="0"/>
      <dgm:spPr/>
      <dgm:t>
        <a:bodyPr/>
        <a:lstStyle/>
        <a:p>
          <a:endParaRPr lang="es-CO"/>
        </a:p>
      </dgm:t>
    </dgm:pt>
    <dgm:pt modelId="{4568525D-5750-49A6-A924-67D5FFE43D17}" type="pres">
      <dgm:prSet presAssocID="{C1A35E25-27EB-417C-BA26-07B1B852EE42}" presName="vertThree" presStyleCnt="0"/>
      <dgm:spPr/>
      <dgm:t>
        <a:bodyPr/>
        <a:lstStyle/>
        <a:p>
          <a:endParaRPr lang="es-CO"/>
        </a:p>
      </dgm:t>
    </dgm:pt>
    <dgm:pt modelId="{E59B73C0-E933-4564-BA50-47E4AF929EA8}" type="pres">
      <dgm:prSet presAssocID="{C1A35E25-27EB-417C-BA26-07B1B852EE42}" presName="txThree" presStyleLbl="node3" presStyleIdx="3" presStyleCnt="4">
        <dgm:presLayoutVars>
          <dgm:chPref val="3"/>
        </dgm:presLayoutVars>
      </dgm:prSet>
      <dgm:spPr/>
      <dgm:t>
        <a:bodyPr/>
        <a:lstStyle/>
        <a:p>
          <a:endParaRPr lang="es-CO"/>
        </a:p>
      </dgm:t>
    </dgm:pt>
    <dgm:pt modelId="{FDEBD7CD-64E6-4A4D-912D-6EF6C269ED68}" type="pres">
      <dgm:prSet presAssocID="{C1A35E25-27EB-417C-BA26-07B1B852EE42}" presName="horzThree" presStyleCnt="0"/>
      <dgm:spPr/>
      <dgm:t>
        <a:bodyPr/>
        <a:lstStyle/>
        <a:p>
          <a:endParaRPr lang="es-CO"/>
        </a:p>
      </dgm:t>
    </dgm:pt>
  </dgm:ptLst>
  <dgm:cxnLst>
    <dgm:cxn modelId="{81747A55-8BC0-4F25-AAC3-27AF32350D72}" type="presOf" srcId="{3F1872DA-6459-4095-BB43-ED822DF7A0F5}" destId="{611EE99B-8A2B-492D-A3B0-283338B91687}" srcOrd="0" destOrd="0" presId="urn:microsoft.com/office/officeart/2005/8/layout/hierarchy4"/>
    <dgm:cxn modelId="{6D484988-FB6F-4A99-BB0E-C95E8BB12467}" srcId="{784D9E4A-B159-466E-9B3B-6A441DD37803}" destId="{BD4E4B59-5D9D-420B-B763-FA0E351E5DC0}" srcOrd="1" destOrd="0" parTransId="{CE1369A1-9D73-4CF4-87BC-C91965D66369}" sibTransId="{1298418A-38B7-431F-9A1B-425750180DFD}"/>
    <dgm:cxn modelId="{F3BF7F99-1F5A-4BE4-B66F-E2FD25FF35FB}" srcId="{3F1872DA-6459-4095-BB43-ED822DF7A0F5}" destId="{CD613703-0E1D-4809-924F-A377A09CE5A3}" srcOrd="1" destOrd="0" parTransId="{F254FCA8-EB66-4EE9-8481-F93B0817AE4A}" sibTransId="{66E81820-2B2B-41C1-B4AA-90F8EE27D4CD}"/>
    <dgm:cxn modelId="{6B962D0B-C2C4-4B41-B387-B8A1642B8F99}" srcId="{3F1872DA-6459-4095-BB43-ED822DF7A0F5}" destId="{DE5D20FA-B1EA-4161-B9C1-B66F18D052C0}" srcOrd="0" destOrd="0" parTransId="{A36CECD5-BBDB-4C4C-92BE-FEA8D1000F68}" sibTransId="{4A92F4D3-D1A4-47B1-B9B6-20CA3E8D00BE}"/>
    <dgm:cxn modelId="{1DD08AF7-6653-4942-9CDB-BA13590D8427}" type="presOf" srcId="{CD613703-0E1D-4809-924F-A377A09CE5A3}" destId="{305ACC56-4B22-4D73-AC9A-68A7EB86368D}" srcOrd="0" destOrd="0" presId="urn:microsoft.com/office/officeart/2005/8/layout/hierarchy4"/>
    <dgm:cxn modelId="{FBA44555-BD9C-4340-8DF7-7040D963FD1B}" type="presOf" srcId="{784D9E4A-B159-466E-9B3B-6A441DD37803}" destId="{5F4D7AF3-E57A-4D14-ACFB-24B65BE3A44C}" srcOrd="0" destOrd="0" presId="urn:microsoft.com/office/officeart/2005/8/layout/hierarchy4"/>
    <dgm:cxn modelId="{09920DB4-0529-412B-88C2-7E8C979F908D}" srcId="{BD4E4B59-5D9D-420B-B763-FA0E351E5DC0}" destId="{C1A35E25-27EB-417C-BA26-07B1B852EE42}" srcOrd="1" destOrd="0" parTransId="{A46C1C0E-DA0E-4209-91E2-0A6FD8162FE9}" sibTransId="{11A64A60-FF9D-4307-83C9-36088C9A3106}"/>
    <dgm:cxn modelId="{73C96F65-1CDA-42AC-AE9F-F8E49087F651}" type="presOf" srcId="{BD4E4B59-5D9D-420B-B763-FA0E351E5DC0}" destId="{D3676E72-9B54-4B2D-BF87-20E1001C1E2B}" srcOrd="0" destOrd="0" presId="urn:microsoft.com/office/officeart/2005/8/layout/hierarchy4"/>
    <dgm:cxn modelId="{7E3EB87E-F9C0-4002-9667-19CAD49FE71E}" type="presOf" srcId="{86D36B23-0B2A-4111-BDB3-EE99C9BACEB1}" destId="{539D9A2E-34CB-4F44-9FF9-1D899CA972F0}" srcOrd="0" destOrd="0" presId="urn:microsoft.com/office/officeart/2005/8/layout/hierarchy4"/>
    <dgm:cxn modelId="{BC97ECC7-6745-4126-A25D-F7E152C2E582}" type="presOf" srcId="{FBBDB7C0-FD34-4289-9B33-28AE3CD9DB09}" destId="{6A32DC0C-8D99-4AE2-B604-6EF6077198FB}" srcOrd="0" destOrd="0" presId="urn:microsoft.com/office/officeart/2005/8/layout/hierarchy4"/>
    <dgm:cxn modelId="{AEC9FE5F-29E2-4A39-9654-2EECBCFDD6A9}" type="presOf" srcId="{DE5D20FA-B1EA-4161-B9C1-B66F18D052C0}" destId="{61D87F6E-2BE1-47AD-810F-6327CAA60EF4}" srcOrd="0" destOrd="0" presId="urn:microsoft.com/office/officeart/2005/8/layout/hierarchy4"/>
    <dgm:cxn modelId="{84872947-5C9F-4C6E-AA06-2AC84816103D}" type="presOf" srcId="{C1A35E25-27EB-417C-BA26-07B1B852EE42}" destId="{E59B73C0-E933-4564-BA50-47E4AF929EA8}" srcOrd="0" destOrd="0" presId="urn:microsoft.com/office/officeart/2005/8/layout/hierarchy4"/>
    <dgm:cxn modelId="{4C65FAE1-89CB-4A38-B750-2044982B1A15}" srcId="{784D9E4A-B159-466E-9B3B-6A441DD37803}" destId="{3F1872DA-6459-4095-BB43-ED822DF7A0F5}" srcOrd="0" destOrd="0" parTransId="{1BB6CA5F-1CE0-41B5-A06E-D23A5ED0E28B}" sibTransId="{921C9B21-7498-44EF-BDB8-FE8BCFFDDE38}"/>
    <dgm:cxn modelId="{D268525A-13CF-4A82-9D4A-1FD1CD273DAF}" srcId="{BD4E4B59-5D9D-420B-B763-FA0E351E5DC0}" destId="{FBBDB7C0-FD34-4289-9B33-28AE3CD9DB09}" srcOrd="0" destOrd="0" parTransId="{ADF6C5B6-BC33-4952-BC17-2156A1F8E65F}" sibTransId="{196BB8BD-C83F-485E-AAE2-6B30A5D159D5}"/>
    <dgm:cxn modelId="{EC9D55E1-867C-43A7-8C3C-5B39227D6574}" srcId="{86D36B23-0B2A-4111-BDB3-EE99C9BACEB1}" destId="{784D9E4A-B159-466E-9B3B-6A441DD37803}" srcOrd="0" destOrd="0" parTransId="{9AD4A107-6E2C-40AF-B874-3EB58B040663}" sibTransId="{3CDE73B9-FB11-4DD9-BEBC-02232D06072E}"/>
    <dgm:cxn modelId="{0DC5399F-919B-4090-B155-D0E80B5DFDC1}" type="presParOf" srcId="{539D9A2E-34CB-4F44-9FF9-1D899CA972F0}" destId="{43B9AEA1-47BC-412E-A6A8-6800FCD5F152}" srcOrd="0" destOrd="0" presId="urn:microsoft.com/office/officeart/2005/8/layout/hierarchy4"/>
    <dgm:cxn modelId="{D8D0D457-ACD1-421B-A98E-F6AD0B7942D6}" type="presParOf" srcId="{43B9AEA1-47BC-412E-A6A8-6800FCD5F152}" destId="{5F4D7AF3-E57A-4D14-ACFB-24B65BE3A44C}" srcOrd="0" destOrd="0" presId="urn:microsoft.com/office/officeart/2005/8/layout/hierarchy4"/>
    <dgm:cxn modelId="{D4026BBD-DE45-4483-9814-D3879645357C}" type="presParOf" srcId="{43B9AEA1-47BC-412E-A6A8-6800FCD5F152}" destId="{5F543609-6187-4AE2-9B28-F9EFE46C2A9D}" srcOrd="1" destOrd="0" presId="urn:microsoft.com/office/officeart/2005/8/layout/hierarchy4"/>
    <dgm:cxn modelId="{F136A10A-D7DD-4801-BCED-59EC9DF913A2}" type="presParOf" srcId="{43B9AEA1-47BC-412E-A6A8-6800FCD5F152}" destId="{2363BC5B-A140-4434-B6E5-4242F45DD3F1}" srcOrd="2" destOrd="0" presId="urn:microsoft.com/office/officeart/2005/8/layout/hierarchy4"/>
    <dgm:cxn modelId="{3561F7DD-5246-466E-8306-7D6209A73A1B}" type="presParOf" srcId="{2363BC5B-A140-4434-B6E5-4242F45DD3F1}" destId="{CFEFD173-F6F7-4675-8050-9D46BD6D1DF9}" srcOrd="0" destOrd="0" presId="urn:microsoft.com/office/officeart/2005/8/layout/hierarchy4"/>
    <dgm:cxn modelId="{0A4F336B-384A-4782-BC04-A3DFF4F9CC8C}" type="presParOf" srcId="{CFEFD173-F6F7-4675-8050-9D46BD6D1DF9}" destId="{611EE99B-8A2B-492D-A3B0-283338B91687}" srcOrd="0" destOrd="0" presId="urn:microsoft.com/office/officeart/2005/8/layout/hierarchy4"/>
    <dgm:cxn modelId="{2C86265F-16CE-4D5E-AA2D-94E3F972AE0C}" type="presParOf" srcId="{CFEFD173-F6F7-4675-8050-9D46BD6D1DF9}" destId="{31F636E7-C322-47DB-A008-21451D7AC3A9}" srcOrd="1" destOrd="0" presId="urn:microsoft.com/office/officeart/2005/8/layout/hierarchy4"/>
    <dgm:cxn modelId="{AC8CB2E3-83C4-4E67-ABFB-E67EEC8AB1F5}" type="presParOf" srcId="{CFEFD173-F6F7-4675-8050-9D46BD6D1DF9}" destId="{9B06B55F-249A-4C3C-A724-0DFC958060F7}" srcOrd="2" destOrd="0" presId="urn:microsoft.com/office/officeart/2005/8/layout/hierarchy4"/>
    <dgm:cxn modelId="{BAE7930F-7872-4901-9E55-4441517E0E9D}" type="presParOf" srcId="{9B06B55F-249A-4C3C-A724-0DFC958060F7}" destId="{8D54D6FE-A0CE-4F9D-AFB5-83D971C7C970}" srcOrd="0" destOrd="0" presId="urn:microsoft.com/office/officeart/2005/8/layout/hierarchy4"/>
    <dgm:cxn modelId="{8264F5C8-51D5-4A2B-836D-BCF982AE32D0}" type="presParOf" srcId="{8D54D6FE-A0CE-4F9D-AFB5-83D971C7C970}" destId="{61D87F6E-2BE1-47AD-810F-6327CAA60EF4}" srcOrd="0" destOrd="0" presId="urn:microsoft.com/office/officeart/2005/8/layout/hierarchy4"/>
    <dgm:cxn modelId="{08553FC3-929F-4F4C-8F42-248A59A91656}" type="presParOf" srcId="{8D54D6FE-A0CE-4F9D-AFB5-83D971C7C970}" destId="{8877130F-E0B1-457C-BF38-FA3CE0591305}" srcOrd="1" destOrd="0" presId="urn:microsoft.com/office/officeart/2005/8/layout/hierarchy4"/>
    <dgm:cxn modelId="{4379B11E-E539-42AB-9F9C-8C95A0D52C4C}" type="presParOf" srcId="{9B06B55F-249A-4C3C-A724-0DFC958060F7}" destId="{FCB12D78-2074-4C63-BD17-0D1AC7A88477}" srcOrd="1" destOrd="0" presId="urn:microsoft.com/office/officeart/2005/8/layout/hierarchy4"/>
    <dgm:cxn modelId="{AE416766-4091-473B-841D-B64AA26F35F9}" type="presParOf" srcId="{9B06B55F-249A-4C3C-A724-0DFC958060F7}" destId="{F57939B5-7627-465B-A507-3A42786F5C17}" srcOrd="2" destOrd="0" presId="urn:microsoft.com/office/officeart/2005/8/layout/hierarchy4"/>
    <dgm:cxn modelId="{48B6E58B-2884-489F-81CD-9C7E5858C408}" type="presParOf" srcId="{F57939B5-7627-465B-A507-3A42786F5C17}" destId="{305ACC56-4B22-4D73-AC9A-68A7EB86368D}" srcOrd="0" destOrd="0" presId="urn:microsoft.com/office/officeart/2005/8/layout/hierarchy4"/>
    <dgm:cxn modelId="{8FE19A06-17D4-4473-8EDA-B4427B87D5ED}" type="presParOf" srcId="{F57939B5-7627-465B-A507-3A42786F5C17}" destId="{9750E34B-38C0-4085-AA1F-5B78D49E2C00}" srcOrd="1" destOrd="0" presId="urn:microsoft.com/office/officeart/2005/8/layout/hierarchy4"/>
    <dgm:cxn modelId="{CB423979-947F-4461-B465-41907366510A}" type="presParOf" srcId="{2363BC5B-A140-4434-B6E5-4242F45DD3F1}" destId="{554A15FA-6C15-4B65-93E1-A858BEA7DD16}" srcOrd="1" destOrd="0" presId="urn:microsoft.com/office/officeart/2005/8/layout/hierarchy4"/>
    <dgm:cxn modelId="{45E2536F-1E99-45F4-913A-8662CE1C536E}" type="presParOf" srcId="{2363BC5B-A140-4434-B6E5-4242F45DD3F1}" destId="{B75B86D7-F57E-4278-98BA-121BD0086BD0}" srcOrd="2" destOrd="0" presId="urn:microsoft.com/office/officeart/2005/8/layout/hierarchy4"/>
    <dgm:cxn modelId="{54D4250A-6317-4D94-8806-26DEE175D55C}" type="presParOf" srcId="{B75B86D7-F57E-4278-98BA-121BD0086BD0}" destId="{D3676E72-9B54-4B2D-BF87-20E1001C1E2B}" srcOrd="0" destOrd="0" presId="urn:microsoft.com/office/officeart/2005/8/layout/hierarchy4"/>
    <dgm:cxn modelId="{89F60BEB-6830-4C22-9658-918BEB96D5B1}" type="presParOf" srcId="{B75B86D7-F57E-4278-98BA-121BD0086BD0}" destId="{B5886D88-8EEF-463F-AC11-483CAC17C013}" srcOrd="1" destOrd="0" presId="urn:microsoft.com/office/officeart/2005/8/layout/hierarchy4"/>
    <dgm:cxn modelId="{1907E787-78CA-49D7-B52E-0CE0D3F49668}" type="presParOf" srcId="{B75B86D7-F57E-4278-98BA-121BD0086BD0}" destId="{750EA247-97C1-4C3D-BE4B-0E727B91BC73}" srcOrd="2" destOrd="0" presId="urn:microsoft.com/office/officeart/2005/8/layout/hierarchy4"/>
    <dgm:cxn modelId="{28D79C87-4B09-4167-B220-3831B873428D}" type="presParOf" srcId="{750EA247-97C1-4C3D-BE4B-0E727B91BC73}" destId="{082F6519-05B0-47D2-A84C-57C206856103}" srcOrd="0" destOrd="0" presId="urn:microsoft.com/office/officeart/2005/8/layout/hierarchy4"/>
    <dgm:cxn modelId="{62BAFB22-8028-4228-8E8F-956F8A5FAE5B}" type="presParOf" srcId="{082F6519-05B0-47D2-A84C-57C206856103}" destId="{6A32DC0C-8D99-4AE2-B604-6EF6077198FB}" srcOrd="0" destOrd="0" presId="urn:microsoft.com/office/officeart/2005/8/layout/hierarchy4"/>
    <dgm:cxn modelId="{7E1E526E-CB8A-4923-83E2-D5F85086D51A}" type="presParOf" srcId="{082F6519-05B0-47D2-A84C-57C206856103}" destId="{D1FA7C5E-ADBA-40A4-8CCD-1C910F34F7C8}" srcOrd="1" destOrd="0" presId="urn:microsoft.com/office/officeart/2005/8/layout/hierarchy4"/>
    <dgm:cxn modelId="{E99052B0-7766-4843-81F7-D61F8222F304}" type="presParOf" srcId="{750EA247-97C1-4C3D-BE4B-0E727B91BC73}" destId="{429ED460-DA50-4059-89A8-5286692E163F}" srcOrd="1" destOrd="0" presId="urn:microsoft.com/office/officeart/2005/8/layout/hierarchy4"/>
    <dgm:cxn modelId="{6C3281B3-AB99-4009-963C-8562DD232562}" type="presParOf" srcId="{750EA247-97C1-4C3D-BE4B-0E727B91BC73}" destId="{4568525D-5750-49A6-A924-67D5FFE43D17}" srcOrd="2" destOrd="0" presId="urn:microsoft.com/office/officeart/2005/8/layout/hierarchy4"/>
    <dgm:cxn modelId="{7DBF4F14-4207-4AC3-B870-3DCC78FA20F2}" type="presParOf" srcId="{4568525D-5750-49A6-A924-67D5FFE43D17}" destId="{E59B73C0-E933-4564-BA50-47E4AF929EA8}" srcOrd="0" destOrd="0" presId="urn:microsoft.com/office/officeart/2005/8/layout/hierarchy4"/>
    <dgm:cxn modelId="{73FE139F-4C1B-42E3-B6D5-F3F35BDE662C}" type="presParOf" srcId="{4568525D-5750-49A6-A924-67D5FFE43D17}" destId="{FDEBD7CD-64E6-4A4D-912D-6EF6C269ED68}" srcOrd="1" destOrd="0" presId="urn:microsoft.com/office/officeart/2005/8/layout/hierarchy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659C4897-A1BB-431F-8D88-6D9D40FA3634}" type="doc">
      <dgm:prSet loTypeId="urn:microsoft.com/office/officeart/2005/8/layout/hList6" loCatId="list" qsTypeId="urn:microsoft.com/office/officeart/2005/8/quickstyle/3d1" qsCatId="3D" csTypeId="urn:microsoft.com/office/officeart/2005/8/colors/colorful1" csCatId="colorful" phldr="1"/>
      <dgm:spPr/>
      <dgm:t>
        <a:bodyPr/>
        <a:lstStyle/>
        <a:p>
          <a:endParaRPr lang="es-ES"/>
        </a:p>
      </dgm:t>
    </dgm:pt>
    <dgm:pt modelId="{B10B8B9B-0E10-4530-8AC8-16FC173EDBF5}">
      <dgm:prSet phldrT="[Texto]" custT="1"/>
      <dgm:spPr/>
      <dgm:t>
        <a:bodyPr/>
        <a:lstStyle/>
        <a:p>
          <a:r>
            <a:rPr lang="es-CO" sz="1700" dirty="0" smtClean="0"/>
            <a:t>SISTEMAS DE REPRESENTACIÓN  EN MATEMÁTICAS</a:t>
          </a:r>
          <a:r>
            <a:rPr lang="es-CO" sz="1600" dirty="0" smtClean="0"/>
            <a:t>.</a:t>
          </a:r>
          <a:endParaRPr lang="es-ES" sz="1600" dirty="0"/>
        </a:p>
      </dgm:t>
    </dgm:pt>
    <dgm:pt modelId="{0B82B73C-19D0-42AF-B879-3A1CA5CF38E0}" type="parTrans" cxnId="{6B6CE4B7-7952-435D-A837-E3D9474BDB23}">
      <dgm:prSet/>
      <dgm:spPr/>
      <dgm:t>
        <a:bodyPr/>
        <a:lstStyle/>
        <a:p>
          <a:endParaRPr lang="es-ES"/>
        </a:p>
      </dgm:t>
    </dgm:pt>
    <dgm:pt modelId="{49CBEBD7-8F44-4BC7-A615-F9DBA6E9DF7A}" type="sibTrans" cxnId="{6B6CE4B7-7952-435D-A837-E3D9474BDB23}">
      <dgm:prSet/>
      <dgm:spPr/>
      <dgm:t>
        <a:bodyPr/>
        <a:lstStyle/>
        <a:p>
          <a:endParaRPr lang="es-ES"/>
        </a:p>
      </dgm:t>
    </dgm:pt>
    <dgm:pt modelId="{3159C0DC-83C5-4309-A1A2-0E0BC7398942}">
      <dgm:prSet phldrT="[Texto]" custT="1"/>
      <dgm:spPr/>
      <dgm:t>
        <a:bodyPr/>
        <a:lstStyle/>
        <a:p>
          <a:r>
            <a:rPr lang="es-CO" sz="1600" dirty="0" err="1" smtClean="0">
              <a:solidFill>
                <a:schemeClr val="tx1"/>
              </a:solidFill>
            </a:rPr>
            <a:t>Janvier</a:t>
          </a:r>
          <a:r>
            <a:rPr lang="es-CO" sz="1600" dirty="0" smtClean="0">
              <a:solidFill>
                <a:schemeClr val="tx1"/>
              </a:solidFill>
            </a:rPr>
            <a:t> (1987)</a:t>
          </a:r>
          <a:endParaRPr lang="es-ES" sz="1600" dirty="0"/>
        </a:p>
      </dgm:t>
    </dgm:pt>
    <dgm:pt modelId="{1EDA63C3-1E78-4F7D-871A-93C773BC55D7}" type="parTrans" cxnId="{A8643560-33C8-4A10-B7D3-0F534FD1AEFA}">
      <dgm:prSet/>
      <dgm:spPr/>
      <dgm:t>
        <a:bodyPr/>
        <a:lstStyle/>
        <a:p>
          <a:endParaRPr lang="es-ES"/>
        </a:p>
      </dgm:t>
    </dgm:pt>
    <dgm:pt modelId="{E112668A-1B5C-474F-902C-FA7866D5986C}" type="sibTrans" cxnId="{A8643560-33C8-4A10-B7D3-0F534FD1AEFA}">
      <dgm:prSet/>
      <dgm:spPr/>
      <dgm:t>
        <a:bodyPr/>
        <a:lstStyle/>
        <a:p>
          <a:endParaRPr lang="es-ES"/>
        </a:p>
      </dgm:t>
    </dgm:pt>
    <dgm:pt modelId="{0353E43C-DD1A-47D9-88DD-11645CC71D19}">
      <dgm:prSet phldrT="[Texto]" custT="1"/>
      <dgm:spPr/>
      <dgm:t>
        <a:bodyPr/>
        <a:lstStyle/>
        <a:p>
          <a:r>
            <a:rPr lang="es-CO" sz="1800" dirty="0" smtClean="0"/>
            <a:t>ENFOQUES DE ENSEÑANZA DE LA DERIVADA.</a:t>
          </a:r>
          <a:endParaRPr lang="es-ES" sz="1800" dirty="0"/>
        </a:p>
      </dgm:t>
    </dgm:pt>
    <dgm:pt modelId="{C08E83C2-BC93-46DD-BDF5-13F627AA4626}" type="parTrans" cxnId="{C6739A8F-FA5E-408D-9FE8-B05E6BB85328}">
      <dgm:prSet/>
      <dgm:spPr/>
      <dgm:t>
        <a:bodyPr/>
        <a:lstStyle/>
        <a:p>
          <a:endParaRPr lang="es-ES"/>
        </a:p>
      </dgm:t>
    </dgm:pt>
    <dgm:pt modelId="{FB4040CA-A3BF-4F47-B147-514D0415E9E6}" type="sibTrans" cxnId="{C6739A8F-FA5E-408D-9FE8-B05E6BB85328}">
      <dgm:prSet/>
      <dgm:spPr/>
      <dgm:t>
        <a:bodyPr/>
        <a:lstStyle/>
        <a:p>
          <a:endParaRPr lang="es-ES"/>
        </a:p>
      </dgm:t>
    </dgm:pt>
    <dgm:pt modelId="{43B0DF85-F9BB-4B78-9466-F8A7D7675275}">
      <dgm:prSet phldrT="[Texto]" custT="1"/>
      <dgm:spPr/>
      <dgm:t>
        <a:bodyPr/>
        <a:lstStyle/>
        <a:p>
          <a:r>
            <a:rPr lang="es-CO" sz="1800" dirty="0" smtClean="0">
              <a:solidFill>
                <a:schemeClr val="tx1"/>
              </a:solidFill>
            </a:rPr>
            <a:t>Artigue 1995</a:t>
          </a:r>
          <a:endParaRPr lang="es-ES" sz="1800" dirty="0">
            <a:solidFill>
              <a:schemeClr val="tx1"/>
            </a:solidFill>
          </a:endParaRPr>
        </a:p>
      </dgm:t>
    </dgm:pt>
    <dgm:pt modelId="{AC485788-65D1-400A-BBA6-52A4798AB5AD}" type="parTrans" cxnId="{8A0015F2-5C5F-47FE-80D6-7BDC0C792656}">
      <dgm:prSet/>
      <dgm:spPr/>
      <dgm:t>
        <a:bodyPr/>
        <a:lstStyle/>
        <a:p>
          <a:endParaRPr lang="es-ES"/>
        </a:p>
      </dgm:t>
    </dgm:pt>
    <dgm:pt modelId="{FA5DBE5B-B487-4728-AEA8-3BFAC63EBAC3}" type="sibTrans" cxnId="{8A0015F2-5C5F-47FE-80D6-7BDC0C792656}">
      <dgm:prSet/>
      <dgm:spPr/>
      <dgm:t>
        <a:bodyPr/>
        <a:lstStyle/>
        <a:p>
          <a:endParaRPr lang="es-ES"/>
        </a:p>
      </dgm:t>
    </dgm:pt>
    <dgm:pt modelId="{2BFFADEC-0C64-4C45-97B2-A8D4246D8D18}">
      <dgm:prSet phldrT="[Texto]" custT="1"/>
      <dgm:spPr/>
      <dgm:t>
        <a:bodyPr/>
        <a:lstStyle/>
        <a:p>
          <a:pPr rtl="0"/>
          <a:r>
            <a:rPr lang="es-CO" sz="1800" dirty="0" smtClean="0"/>
            <a:t>ESTRATEGIAS  DE ENSEÑANZA.</a:t>
          </a:r>
          <a:endParaRPr lang="es-ES" sz="1800" dirty="0"/>
        </a:p>
      </dgm:t>
    </dgm:pt>
    <dgm:pt modelId="{ADD5F6E7-7560-49B6-9916-A68DB9374A4B}" type="parTrans" cxnId="{5C6B9BBC-9F3C-4B91-9215-FEF4681188AE}">
      <dgm:prSet/>
      <dgm:spPr/>
      <dgm:t>
        <a:bodyPr/>
        <a:lstStyle/>
        <a:p>
          <a:endParaRPr lang="es-ES"/>
        </a:p>
      </dgm:t>
    </dgm:pt>
    <dgm:pt modelId="{7F1F7BA3-E022-4ADF-9843-4B8B61FA211B}" type="sibTrans" cxnId="{5C6B9BBC-9F3C-4B91-9215-FEF4681188AE}">
      <dgm:prSet/>
      <dgm:spPr/>
      <dgm:t>
        <a:bodyPr/>
        <a:lstStyle/>
        <a:p>
          <a:endParaRPr lang="es-ES"/>
        </a:p>
      </dgm:t>
    </dgm:pt>
    <dgm:pt modelId="{56CAD685-9831-46BF-BDCF-B63AD595512B}">
      <dgm:prSet phldrT="[Texto]" custT="1"/>
      <dgm:spPr/>
      <dgm:t>
        <a:bodyPr/>
        <a:lstStyle/>
        <a:p>
          <a:r>
            <a:rPr lang="es-CO" sz="1800" dirty="0" smtClean="0">
              <a:solidFill>
                <a:schemeClr val="tx1"/>
              </a:solidFill>
            </a:rPr>
            <a:t>Frida Díaz B. (1998)</a:t>
          </a:r>
          <a:endParaRPr lang="es-ES" sz="1800" dirty="0"/>
        </a:p>
      </dgm:t>
    </dgm:pt>
    <dgm:pt modelId="{39AE6114-3D9E-40BA-B91D-7A20F8055724}" type="parTrans" cxnId="{9C18EE67-905C-43EE-8AED-C146FAE5E6C2}">
      <dgm:prSet/>
      <dgm:spPr/>
      <dgm:t>
        <a:bodyPr/>
        <a:lstStyle/>
        <a:p>
          <a:endParaRPr lang="es-ES"/>
        </a:p>
      </dgm:t>
    </dgm:pt>
    <dgm:pt modelId="{E1328620-DEC9-4068-932B-3A76773EA443}" type="sibTrans" cxnId="{9C18EE67-905C-43EE-8AED-C146FAE5E6C2}">
      <dgm:prSet/>
      <dgm:spPr/>
      <dgm:t>
        <a:bodyPr/>
        <a:lstStyle/>
        <a:p>
          <a:endParaRPr lang="es-ES"/>
        </a:p>
      </dgm:t>
    </dgm:pt>
    <dgm:pt modelId="{DFF2C0EB-0AFC-437A-9EDA-0B41A09C35E1}">
      <dgm:prSet phldrT="[Texto]" custT="1"/>
      <dgm:spPr/>
      <dgm:t>
        <a:bodyPr/>
        <a:lstStyle/>
        <a:p>
          <a:pPr algn="l" rtl="0"/>
          <a:r>
            <a:rPr lang="es-CO" sz="1800" dirty="0" smtClean="0"/>
            <a:t>RESOLUCIÓN DE PROBLEMAS.</a:t>
          </a:r>
          <a:endParaRPr lang="es-ES" sz="1800" dirty="0">
            <a:solidFill>
              <a:schemeClr val="tx1"/>
            </a:solidFill>
          </a:endParaRPr>
        </a:p>
      </dgm:t>
    </dgm:pt>
    <dgm:pt modelId="{78B91ACF-4AD0-49B8-94A9-3D5E30E5F0D5}" type="parTrans" cxnId="{E9ACC0FD-A234-4D01-B35E-518D902E1228}">
      <dgm:prSet/>
      <dgm:spPr/>
      <dgm:t>
        <a:bodyPr/>
        <a:lstStyle/>
        <a:p>
          <a:endParaRPr lang="es-ES"/>
        </a:p>
      </dgm:t>
    </dgm:pt>
    <dgm:pt modelId="{594F1C18-F680-453E-BE20-DDB458F7C6AD}" type="sibTrans" cxnId="{E9ACC0FD-A234-4D01-B35E-518D902E1228}">
      <dgm:prSet/>
      <dgm:spPr/>
      <dgm:t>
        <a:bodyPr/>
        <a:lstStyle/>
        <a:p>
          <a:endParaRPr lang="es-ES"/>
        </a:p>
      </dgm:t>
    </dgm:pt>
    <dgm:pt modelId="{31D90395-0E04-40B2-A254-DBA8ABC9DD58}">
      <dgm:prSet phldrT="[Texto]" custT="1"/>
      <dgm:spPr/>
      <dgm:t>
        <a:bodyPr/>
        <a:lstStyle/>
        <a:p>
          <a:r>
            <a:rPr lang="es-CO" sz="1800" dirty="0" smtClean="0">
              <a:solidFill>
                <a:schemeClr val="tx1"/>
              </a:solidFill>
            </a:rPr>
            <a:t>Mayer (1990, 1992,1998)</a:t>
          </a:r>
          <a:endParaRPr lang="es-ES" sz="1800" dirty="0"/>
        </a:p>
      </dgm:t>
    </dgm:pt>
    <dgm:pt modelId="{B669C688-1F95-4EC7-9A0A-36118BFF7848}" type="parTrans" cxnId="{C7B01676-975A-47C3-9C33-CEF0679F94F9}">
      <dgm:prSet/>
      <dgm:spPr/>
      <dgm:t>
        <a:bodyPr/>
        <a:lstStyle/>
        <a:p>
          <a:endParaRPr lang="es-ES"/>
        </a:p>
      </dgm:t>
    </dgm:pt>
    <dgm:pt modelId="{4414008E-A922-49C2-B27F-6DD6B8BC2CC8}" type="sibTrans" cxnId="{C7B01676-975A-47C3-9C33-CEF0679F94F9}">
      <dgm:prSet/>
      <dgm:spPr/>
      <dgm:t>
        <a:bodyPr/>
        <a:lstStyle/>
        <a:p>
          <a:endParaRPr lang="es-ES"/>
        </a:p>
      </dgm:t>
    </dgm:pt>
    <dgm:pt modelId="{F007E7FB-5894-40B5-9433-14C8C0089D1A}">
      <dgm:prSet phldrT="[Texto]" custT="1"/>
      <dgm:spPr/>
      <dgm:t>
        <a:bodyPr/>
        <a:lstStyle/>
        <a:p>
          <a:r>
            <a:rPr lang="es-CO" sz="1600" dirty="0" err="1" smtClean="0">
              <a:solidFill>
                <a:schemeClr val="tx1"/>
              </a:solidFill>
            </a:rPr>
            <a:t>Zandieh</a:t>
          </a:r>
          <a:r>
            <a:rPr lang="es-CO" sz="1600" dirty="0" smtClean="0">
              <a:solidFill>
                <a:schemeClr val="tx1"/>
              </a:solidFill>
            </a:rPr>
            <a:t> (1997, 2000)</a:t>
          </a:r>
          <a:endParaRPr lang="es-ES" sz="1600" dirty="0"/>
        </a:p>
      </dgm:t>
    </dgm:pt>
    <dgm:pt modelId="{C6E9173B-C2C3-4352-9698-464E5E75B5AA}" type="parTrans" cxnId="{1DB39BC2-C09A-4E12-A6CB-17A8DE2E1B0E}">
      <dgm:prSet/>
      <dgm:spPr/>
      <dgm:t>
        <a:bodyPr/>
        <a:lstStyle/>
        <a:p>
          <a:endParaRPr lang="es-CO"/>
        </a:p>
      </dgm:t>
    </dgm:pt>
    <dgm:pt modelId="{9DFBE4DD-BB6D-429E-AE7C-80FC3C4BD910}" type="sibTrans" cxnId="{1DB39BC2-C09A-4E12-A6CB-17A8DE2E1B0E}">
      <dgm:prSet/>
      <dgm:spPr/>
      <dgm:t>
        <a:bodyPr/>
        <a:lstStyle/>
        <a:p>
          <a:endParaRPr lang="es-CO"/>
        </a:p>
      </dgm:t>
    </dgm:pt>
    <dgm:pt modelId="{1B035B1C-3915-4BB0-9130-91C3200C9827}">
      <dgm:prSet phldrT="[Texto]" custT="1"/>
      <dgm:spPr/>
      <dgm:t>
        <a:bodyPr/>
        <a:lstStyle/>
        <a:p>
          <a:r>
            <a:rPr lang="es-ES" sz="1600" dirty="0" smtClean="0"/>
            <a:t>Gráfico</a:t>
          </a:r>
          <a:endParaRPr lang="es-ES" sz="1600" dirty="0"/>
        </a:p>
      </dgm:t>
    </dgm:pt>
    <dgm:pt modelId="{4DA774A6-2A11-481E-B3DD-A2F9688C22C0}" type="parTrans" cxnId="{9C4EC393-E094-4170-BD52-B19812F82634}">
      <dgm:prSet/>
      <dgm:spPr/>
      <dgm:t>
        <a:bodyPr/>
        <a:lstStyle/>
        <a:p>
          <a:endParaRPr lang="es-CO"/>
        </a:p>
      </dgm:t>
    </dgm:pt>
    <dgm:pt modelId="{E4241787-D048-46B1-A4C9-6E35E106ECDA}" type="sibTrans" cxnId="{9C4EC393-E094-4170-BD52-B19812F82634}">
      <dgm:prSet/>
      <dgm:spPr/>
      <dgm:t>
        <a:bodyPr/>
        <a:lstStyle/>
        <a:p>
          <a:endParaRPr lang="es-CO"/>
        </a:p>
      </dgm:t>
    </dgm:pt>
    <dgm:pt modelId="{91D9B49B-F400-4475-91C6-22E08A36185C}">
      <dgm:prSet phldrT="[Texto]" custT="1"/>
      <dgm:spPr/>
      <dgm:t>
        <a:bodyPr/>
        <a:lstStyle/>
        <a:p>
          <a:r>
            <a:rPr lang="es-ES" sz="1600" dirty="0" smtClean="0"/>
            <a:t>Verbal</a:t>
          </a:r>
          <a:endParaRPr lang="es-ES" sz="1600" dirty="0"/>
        </a:p>
      </dgm:t>
    </dgm:pt>
    <dgm:pt modelId="{C442C903-8E19-40AB-8BE7-7FD9F9739FD2}" type="parTrans" cxnId="{B3483756-7C42-418A-8E24-7A61059D57A8}">
      <dgm:prSet/>
      <dgm:spPr/>
      <dgm:t>
        <a:bodyPr/>
        <a:lstStyle/>
        <a:p>
          <a:endParaRPr lang="es-CO"/>
        </a:p>
      </dgm:t>
    </dgm:pt>
    <dgm:pt modelId="{8502DF49-1516-4214-AF84-A428903010BD}" type="sibTrans" cxnId="{B3483756-7C42-418A-8E24-7A61059D57A8}">
      <dgm:prSet/>
      <dgm:spPr/>
      <dgm:t>
        <a:bodyPr/>
        <a:lstStyle/>
        <a:p>
          <a:endParaRPr lang="es-CO"/>
        </a:p>
      </dgm:t>
    </dgm:pt>
    <dgm:pt modelId="{DDED8224-FF18-4B1A-AA66-AA8C189B2536}">
      <dgm:prSet phldrT="[Texto]" custT="1"/>
      <dgm:spPr/>
      <dgm:t>
        <a:bodyPr/>
        <a:lstStyle/>
        <a:p>
          <a:r>
            <a:rPr lang="es-ES" sz="1600" dirty="0" smtClean="0"/>
            <a:t>Numérico</a:t>
          </a:r>
          <a:endParaRPr lang="es-ES" sz="1600" dirty="0"/>
        </a:p>
      </dgm:t>
    </dgm:pt>
    <dgm:pt modelId="{71D0691B-8140-4914-83D6-40C0146F9E5D}" type="parTrans" cxnId="{E7FB7B06-6B84-40F8-A7A2-EBDBB32CAEA0}">
      <dgm:prSet/>
      <dgm:spPr/>
      <dgm:t>
        <a:bodyPr/>
        <a:lstStyle/>
        <a:p>
          <a:endParaRPr lang="es-CO"/>
        </a:p>
      </dgm:t>
    </dgm:pt>
    <dgm:pt modelId="{A38D43C2-9555-4958-A65F-BAE5FF40D464}" type="sibTrans" cxnId="{E7FB7B06-6B84-40F8-A7A2-EBDBB32CAEA0}">
      <dgm:prSet/>
      <dgm:spPr/>
      <dgm:t>
        <a:bodyPr/>
        <a:lstStyle/>
        <a:p>
          <a:endParaRPr lang="es-CO"/>
        </a:p>
      </dgm:t>
    </dgm:pt>
    <dgm:pt modelId="{9C22ABA8-EDD1-4FD7-858F-9D6F5E0AF3E3}">
      <dgm:prSet phldrT="[Texto]" custT="1"/>
      <dgm:spPr/>
      <dgm:t>
        <a:bodyPr/>
        <a:lstStyle/>
        <a:p>
          <a:r>
            <a:rPr lang="es-ES" sz="1600" dirty="0" smtClean="0"/>
            <a:t>Simbólico</a:t>
          </a:r>
          <a:endParaRPr lang="es-ES" sz="1600" dirty="0"/>
        </a:p>
      </dgm:t>
    </dgm:pt>
    <dgm:pt modelId="{B0269BA7-7FA8-49E0-BCBA-4E6DA218568E}" type="parTrans" cxnId="{74D511F1-B25A-4BAA-AA09-B783AD44A0E6}">
      <dgm:prSet/>
      <dgm:spPr/>
      <dgm:t>
        <a:bodyPr/>
        <a:lstStyle/>
        <a:p>
          <a:endParaRPr lang="es-CO"/>
        </a:p>
      </dgm:t>
    </dgm:pt>
    <dgm:pt modelId="{51C2E8E9-EF5A-478F-B073-9233BCBA6BE6}" type="sibTrans" cxnId="{74D511F1-B25A-4BAA-AA09-B783AD44A0E6}">
      <dgm:prSet/>
      <dgm:spPr/>
      <dgm:t>
        <a:bodyPr/>
        <a:lstStyle/>
        <a:p>
          <a:endParaRPr lang="es-CO"/>
        </a:p>
      </dgm:t>
    </dgm:pt>
    <dgm:pt modelId="{14F2A013-EB86-4DDD-A93D-E51EC132A6C0}">
      <dgm:prSet phldrT="[Texto]" custT="1"/>
      <dgm:spPr/>
      <dgm:t>
        <a:bodyPr/>
        <a:lstStyle/>
        <a:p>
          <a:r>
            <a:rPr lang="es-ES" sz="1600" dirty="0" smtClean="0"/>
            <a:t>Algebraico</a:t>
          </a:r>
          <a:endParaRPr lang="es-ES" sz="1600" dirty="0"/>
        </a:p>
      </dgm:t>
    </dgm:pt>
    <dgm:pt modelId="{E1E7B906-7CBD-4EF5-9F6D-452E08858A4A}" type="parTrans" cxnId="{41E302A8-F7D7-4F38-8F89-8F680F66C199}">
      <dgm:prSet/>
      <dgm:spPr/>
      <dgm:t>
        <a:bodyPr/>
        <a:lstStyle/>
        <a:p>
          <a:endParaRPr lang="es-CO"/>
        </a:p>
      </dgm:t>
    </dgm:pt>
    <dgm:pt modelId="{1BAF870D-0E19-4D56-BB42-3A74D7361836}" type="sibTrans" cxnId="{41E302A8-F7D7-4F38-8F89-8F680F66C199}">
      <dgm:prSet/>
      <dgm:spPr/>
      <dgm:t>
        <a:bodyPr/>
        <a:lstStyle/>
        <a:p>
          <a:endParaRPr lang="es-CO"/>
        </a:p>
      </dgm:t>
    </dgm:pt>
    <dgm:pt modelId="{F1DD87E4-48A4-4B4B-979E-48C3B9E3DF16}">
      <dgm:prSet phldrT="[Texto]" custT="1"/>
      <dgm:spPr/>
      <dgm:t>
        <a:bodyPr/>
        <a:lstStyle/>
        <a:p>
          <a:r>
            <a:rPr lang="es-ES" sz="1600" dirty="0" smtClean="0"/>
            <a:t>Formal</a:t>
          </a:r>
          <a:endParaRPr lang="es-ES" sz="1600" dirty="0"/>
        </a:p>
      </dgm:t>
    </dgm:pt>
    <dgm:pt modelId="{6DA7D70F-2089-4CC1-AE77-35D74D1C7970}" type="parTrans" cxnId="{8F5F457F-3DD4-41CC-AB9F-E47500BD4EBB}">
      <dgm:prSet/>
      <dgm:spPr/>
      <dgm:t>
        <a:bodyPr/>
        <a:lstStyle/>
        <a:p>
          <a:endParaRPr lang="es-CO"/>
        </a:p>
      </dgm:t>
    </dgm:pt>
    <dgm:pt modelId="{7A7CC31F-26D6-4452-8ED2-10A1B81AA180}" type="sibTrans" cxnId="{8F5F457F-3DD4-41CC-AB9F-E47500BD4EBB}">
      <dgm:prSet/>
      <dgm:spPr/>
      <dgm:t>
        <a:bodyPr/>
        <a:lstStyle/>
        <a:p>
          <a:endParaRPr lang="es-CO"/>
        </a:p>
      </dgm:t>
    </dgm:pt>
    <dgm:pt modelId="{65B66671-83C8-4DD0-AF73-B0E1C2ED5790}">
      <dgm:prSet phldrT="[Texto]" custT="1"/>
      <dgm:spPr/>
      <dgm:t>
        <a:bodyPr/>
        <a:lstStyle/>
        <a:p>
          <a:r>
            <a:rPr lang="es-ES" sz="1800" dirty="0" smtClean="0"/>
            <a:t>Guiar</a:t>
          </a:r>
          <a:endParaRPr lang="es-ES" sz="1800" dirty="0"/>
        </a:p>
      </dgm:t>
    </dgm:pt>
    <dgm:pt modelId="{BF683A2B-44EE-4D7B-BB83-0E10730AE6B2}" type="parTrans" cxnId="{22556DF7-ED8A-4376-92A2-5ADE3F263AD2}">
      <dgm:prSet/>
      <dgm:spPr/>
      <dgm:t>
        <a:bodyPr/>
        <a:lstStyle/>
        <a:p>
          <a:endParaRPr lang="es-CO"/>
        </a:p>
      </dgm:t>
    </dgm:pt>
    <dgm:pt modelId="{0562C9EE-FCD5-4766-86AB-7241B6411699}" type="sibTrans" cxnId="{22556DF7-ED8A-4376-92A2-5ADE3F263AD2}">
      <dgm:prSet/>
      <dgm:spPr/>
      <dgm:t>
        <a:bodyPr/>
        <a:lstStyle/>
        <a:p>
          <a:endParaRPr lang="es-CO"/>
        </a:p>
      </dgm:t>
    </dgm:pt>
    <dgm:pt modelId="{50B872B1-D3C4-4A5D-853C-F6FD8E1D4F33}">
      <dgm:prSet phldrT="[Texto]" custT="1"/>
      <dgm:spPr/>
      <dgm:t>
        <a:bodyPr/>
        <a:lstStyle/>
        <a:p>
          <a:r>
            <a:rPr lang="es-ES" sz="1800" dirty="0" smtClean="0"/>
            <a:t>Orientar</a:t>
          </a:r>
          <a:endParaRPr lang="es-ES" sz="1800" dirty="0"/>
        </a:p>
      </dgm:t>
    </dgm:pt>
    <dgm:pt modelId="{F961312F-EC32-4F74-A7DA-16F625114206}" type="parTrans" cxnId="{4D97911C-4F6E-4F00-9205-5D2C76B4D335}">
      <dgm:prSet/>
      <dgm:spPr/>
      <dgm:t>
        <a:bodyPr/>
        <a:lstStyle/>
        <a:p>
          <a:endParaRPr lang="es-CO"/>
        </a:p>
      </dgm:t>
    </dgm:pt>
    <dgm:pt modelId="{A3D8BA2D-E5EE-4717-ADCB-34CC1B21743F}" type="sibTrans" cxnId="{4D97911C-4F6E-4F00-9205-5D2C76B4D335}">
      <dgm:prSet/>
      <dgm:spPr/>
      <dgm:t>
        <a:bodyPr/>
        <a:lstStyle/>
        <a:p>
          <a:endParaRPr lang="es-CO"/>
        </a:p>
      </dgm:t>
    </dgm:pt>
    <dgm:pt modelId="{29090FB5-0B06-4D17-9ADA-BC2D2ADAA5B0}">
      <dgm:prSet phldrT="[Texto]" custT="1"/>
      <dgm:spPr/>
      <dgm:t>
        <a:bodyPr/>
        <a:lstStyle/>
        <a:p>
          <a:r>
            <a:rPr lang="es-ES" sz="1800" dirty="0" smtClean="0"/>
            <a:t>Facilitar</a:t>
          </a:r>
          <a:endParaRPr lang="es-ES" sz="1800" dirty="0"/>
        </a:p>
      </dgm:t>
    </dgm:pt>
    <dgm:pt modelId="{EE0D0457-490C-4EE4-97DF-973C96176B18}" type="parTrans" cxnId="{CBA6BEFE-4199-4051-A080-AECA9DAC56C3}">
      <dgm:prSet/>
      <dgm:spPr/>
      <dgm:t>
        <a:bodyPr/>
        <a:lstStyle/>
        <a:p>
          <a:endParaRPr lang="es-CO"/>
        </a:p>
      </dgm:t>
    </dgm:pt>
    <dgm:pt modelId="{80B5EF51-E87D-46E8-A386-B3D67D4A4085}" type="sibTrans" cxnId="{CBA6BEFE-4199-4051-A080-AECA9DAC56C3}">
      <dgm:prSet/>
      <dgm:spPr/>
      <dgm:t>
        <a:bodyPr/>
        <a:lstStyle/>
        <a:p>
          <a:endParaRPr lang="es-CO"/>
        </a:p>
      </dgm:t>
    </dgm:pt>
    <dgm:pt modelId="{C8E7BE67-D001-4305-A20C-F9FFD107B9A2}">
      <dgm:prSet phldrT="[Texto]" custT="1"/>
      <dgm:spPr/>
      <dgm:t>
        <a:bodyPr/>
        <a:lstStyle/>
        <a:p>
          <a:r>
            <a:rPr lang="es-ES" sz="1800" dirty="0" smtClean="0"/>
            <a:t>Mediar</a:t>
          </a:r>
          <a:endParaRPr lang="es-ES" sz="1800" dirty="0"/>
        </a:p>
      </dgm:t>
    </dgm:pt>
    <dgm:pt modelId="{DFF1AC43-3419-42AE-91BB-76043BD597A2}" type="parTrans" cxnId="{5D1D8872-23BD-41D3-B88B-101D98C2AD13}">
      <dgm:prSet/>
      <dgm:spPr/>
      <dgm:t>
        <a:bodyPr/>
        <a:lstStyle/>
        <a:p>
          <a:endParaRPr lang="es-CO"/>
        </a:p>
      </dgm:t>
    </dgm:pt>
    <dgm:pt modelId="{6F2C8F0F-0366-47F7-B821-D7C51740E01B}" type="sibTrans" cxnId="{5D1D8872-23BD-41D3-B88B-101D98C2AD13}">
      <dgm:prSet/>
      <dgm:spPr/>
      <dgm:t>
        <a:bodyPr/>
        <a:lstStyle/>
        <a:p>
          <a:endParaRPr lang="es-CO"/>
        </a:p>
      </dgm:t>
    </dgm:pt>
    <dgm:pt modelId="{DAE5A247-FE8A-4860-9C5D-A0184D1AF668}" type="pres">
      <dgm:prSet presAssocID="{659C4897-A1BB-431F-8D88-6D9D40FA3634}" presName="Name0" presStyleCnt="0">
        <dgm:presLayoutVars>
          <dgm:dir/>
          <dgm:resizeHandles val="exact"/>
        </dgm:presLayoutVars>
      </dgm:prSet>
      <dgm:spPr/>
      <dgm:t>
        <a:bodyPr/>
        <a:lstStyle/>
        <a:p>
          <a:endParaRPr lang="es-CO"/>
        </a:p>
      </dgm:t>
    </dgm:pt>
    <dgm:pt modelId="{25F5F32A-D0AA-48F8-A5AD-47370565544D}" type="pres">
      <dgm:prSet presAssocID="{B10B8B9B-0E10-4530-8AC8-16FC173EDBF5}" presName="node" presStyleLbl="node1" presStyleIdx="0" presStyleCnt="4" custLinFactX="-165" custLinFactNeighborX="-100000" custLinFactNeighborY="-320">
        <dgm:presLayoutVars>
          <dgm:bulletEnabled val="1"/>
        </dgm:presLayoutVars>
      </dgm:prSet>
      <dgm:spPr/>
      <dgm:t>
        <a:bodyPr/>
        <a:lstStyle/>
        <a:p>
          <a:endParaRPr lang="es-ES"/>
        </a:p>
      </dgm:t>
    </dgm:pt>
    <dgm:pt modelId="{9DAD950F-D5FB-4D61-8F39-2E44658807AE}" type="pres">
      <dgm:prSet presAssocID="{49CBEBD7-8F44-4BC7-A615-F9DBA6E9DF7A}" presName="sibTrans" presStyleCnt="0"/>
      <dgm:spPr/>
    </dgm:pt>
    <dgm:pt modelId="{8DD42AD8-BEFE-4845-91A8-C32F401EB432}" type="pres">
      <dgm:prSet presAssocID="{0353E43C-DD1A-47D9-88DD-11645CC71D19}" presName="node" presStyleLbl="node1" presStyleIdx="1" presStyleCnt="4">
        <dgm:presLayoutVars>
          <dgm:bulletEnabled val="1"/>
        </dgm:presLayoutVars>
      </dgm:prSet>
      <dgm:spPr/>
      <dgm:t>
        <a:bodyPr/>
        <a:lstStyle/>
        <a:p>
          <a:endParaRPr lang="es-ES"/>
        </a:p>
      </dgm:t>
    </dgm:pt>
    <dgm:pt modelId="{D424F84E-3AAB-42BA-8554-6DEB46146F4D}" type="pres">
      <dgm:prSet presAssocID="{FB4040CA-A3BF-4F47-B147-514D0415E9E6}" presName="sibTrans" presStyleCnt="0"/>
      <dgm:spPr/>
    </dgm:pt>
    <dgm:pt modelId="{4146884F-0AB2-41DF-A0B8-12227958599D}" type="pres">
      <dgm:prSet presAssocID="{2BFFADEC-0C64-4C45-97B2-A8D4246D8D18}" presName="node" presStyleLbl="node1" presStyleIdx="2" presStyleCnt="4">
        <dgm:presLayoutVars>
          <dgm:bulletEnabled val="1"/>
        </dgm:presLayoutVars>
      </dgm:prSet>
      <dgm:spPr/>
      <dgm:t>
        <a:bodyPr/>
        <a:lstStyle/>
        <a:p>
          <a:endParaRPr lang="es-ES"/>
        </a:p>
      </dgm:t>
    </dgm:pt>
    <dgm:pt modelId="{ECF84C68-C38A-4EF4-B3B9-64167A26601F}" type="pres">
      <dgm:prSet presAssocID="{7F1F7BA3-E022-4ADF-9843-4B8B61FA211B}" presName="sibTrans" presStyleCnt="0"/>
      <dgm:spPr/>
    </dgm:pt>
    <dgm:pt modelId="{6A7B2995-A632-4EDE-BD6F-374CA42B771A}" type="pres">
      <dgm:prSet presAssocID="{DFF2C0EB-0AFC-437A-9EDA-0B41A09C35E1}" presName="node" presStyleLbl="node1" presStyleIdx="3" presStyleCnt="4">
        <dgm:presLayoutVars>
          <dgm:bulletEnabled val="1"/>
        </dgm:presLayoutVars>
      </dgm:prSet>
      <dgm:spPr/>
      <dgm:t>
        <a:bodyPr/>
        <a:lstStyle/>
        <a:p>
          <a:endParaRPr lang="es-ES"/>
        </a:p>
      </dgm:t>
    </dgm:pt>
  </dgm:ptLst>
  <dgm:cxnLst>
    <dgm:cxn modelId="{9C18EE67-905C-43EE-8AED-C146FAE5E6C2}" srcId="{2BFFADEC-0C64-4C45-97B2-A8D4246D8D18}" destId="{56CAD685-9831-46BF-BDCF-B63AD595512B}" srcOrd="0" destOrd="0" parTransId="{39AE6114-3D9E-40BA-B91D-7A20F8055724}" sibTransId="{E1328620-DEC9-4068-932B-3A76773EA443}"/>
    <dgm:cxn modelId="{F481265A-0568-4C79-BC8F-B013C2B9F6BF}" type="presOf" srcId="{14F2A013-EB86-4DDD-A93D-E51EC132A6C0}" destId="{25F5F32A-D0AA-48F8-A5AD-47370565544D}" srcOrd="0" destOrd="7" presId="urn:microsoft.com/office/officeart/2005/8/layout/hList6"/>
    <dgm:cxn modelId="{A49E138A-149C-4E7E-AA62-FA15E3282FBD}" type="presOf" srcId="{C8E7BE67-D001-4305-A20C-F9FFD107B9A2}" destId="{4146884F-0AB2-41DF-A0B8-12227958599D}" srcOrd="0" destOrd="5" presId="urn:microsoft.com/office/officeart/2005/8/layout/hList6"/>
    <dgm:cxn modelId="{5E33300A-F5AA-4950-AEAD-95D59B6BCEF0}" type="presOf" srcId="{F007E7FB-5894-40B5-9433-14C8C0089D1A}" destId="{25F5F32A-D0AA-48F8-A5AD-47370565544D}" srcOrd="0" destOrd="2" presId="urn:microsoft.com/office/officeart/2005/8/layout/hList6"/>
    <dgm:cxn modelId="{F4F1FA59-7F97-42A3-8523-8FCB759946A3}" type="presOf" srcId="{2BFFADEC-0C64-4C45-97B2-A8D4246D8D18}" destId="{4146884F-0AB2-41DF-A0B8-12227958599D}" srcOrd="0" destOrd="0" presId="urn:microsoft.com/office/officeart/2005/8/layout/hList6"/>
    <dgm:cxn modelId="{5D1D8872-23BD-41D3-B88B-101D98C2AD13}" srcId="{56CAD685-9831-46BF-BDCF-B63AD595512B}" destId="{C8E7BE67-D001-4305-A20C-F9FFD107B9A2}" srcOrd="3" destOrd="0" parTransId="{DFF1AC43-3419-42AE-91BB-76043BD597A2}" sibTransId="{6F2C8F0F-0366-47F7-B821-D7C51740E01B}"/>
    <dgm:cxn modelId="{5C6B9BBC-9F3C-4B91-9215-FEF4681188AE}" srcId="{659C4897-A1BB-431F-8D88-6D9D40FA3634}" destId="{2BFFADEC-0C64-4C45-97B2-A8D4246D8D18}" srcOrd="2" destOrd="0" parTransId="{ADD5F6E7-7560-49B6-9916-A68DB9374A4B}" sibTransId="{7F1F7BA3-E022-4ADF-9843-4B8B61FA211B}"/>
    <dgm:cxn modelId="{DA3B4392-8D89-4063-8AEC-266B9FFA7866}" type="presOf" srcId="{65B66671-83C8-4DD0-AF73-B0E1C2ED5790}" destId="{4146884F-0AB2-41DF-A0B8-12227958599D}" srcOrd="0" destOrd="2" presId="urn:microsoft.com/office/officeart/2005/8/layout/hList6"/>
    <dgm:cxn modelId="{B929296D-70BB-4769-9B99-20C396756A7D}" type="presOf" srcId="{43B0DF85-F9BB-4B78-9466-F8A7D7675275}" destId="{8DD42AD8-BEFE-4845-91A8-C32F401EB432}" srcOrd="0" destOrd="1" presId="urn:microsoft.com/office/officeart/2005/8/layout/hList6"/>
    <dgm:cxn modelId="{928398EF-2F3D-48F1-AF73-F842FEA9871A}" type="presOf" srcId="{3159C0DC-83C5-4309-A1A2-0E0BC7398942}" destId="{25F5F32A-D0AA-48F8-A5AD-47370565544D}" srcOrd="0" destOrd="1" presId="urn:microsoft.com/office/officeart/2005/8/layout/hList6"/>
    <dgm:cxn modelId="{41E302A8-F7D7-4F38-8F89-8F680F66C199}" srcId="{9C22ABA8-EDD1-4FD7-858F-9D6F5E0AF3E3}" destId="{14F2A013-EB86-4DDD-A93D-E51EC132A6C0}" srcOrd="0" destOrd="0" parTransId="{E1E7B906-7CBD-4EF5-9F6D-452E08858A4A}" sibTransId="{1BAF870D-0E19-4D56-BB42-3A74D7361836}"/>
    <dgm:cxn modelId="{8F5F457F-3DD4-41CC-AB9F-E47500BD4EBB}" srcId="{9C22ABA8-EDD1-4FD7-858F-9D6F5E0AF3E3}" destId="{F1DD87E4-48A4-4B4B-979E-48C3B9E3DF16}" srcOrd="1" destOrd="0" parTransId="{6DA7D70F-2089-4CC1-AE77-35D74D1C7970}" sibTransId="{7A7CC31F-26D6-4452-8ED2-10A1B81AA180}"/>
    <dgm:cxn modelId="{74D511F1-B25A-4BAA-AA09-B783AD44A0E6}" srcId="{F007E7FB-5894-40B5-9433-14C8C0089D1A}" destId="{9C22ABA8-EDD1-4FD7-858F-9D6F5E0AF3E3}" srcOrd="3" destOrd="0" parTransId="{B0269BA7-7FA8-49E0-BCBA-4E6DA218568E}" sibTransId="{51C2E8E9-EF5A-478F-B073-9233BCBA6BE6}"/>
    <dgm:cxn modelId="{E9ACC0FD-A234-4D01-B35E-518D902E1228}" srcId="{659C4897-A1BB-431F-8D88-6D9D40FA3634}" destId="{DFF2C0EB-0AFC-437A-9EDA-0B41A09C35E1}" srcOrd="3" destOrd="0" parTransId="{78B91ACF-4AD0-49B8-94A9-3D5E30E5F0D5}" sibTransId="{594F1C18-F680-453E-BE20-DDB458F7C6AD}"/>
    <dgm:cxn modelId="{4D97911C-4F6E-4F00-9205-5D2C76B4D335}" srcId="{56CAD685-9831-46BF-BDCF-B63AD595512B}" destId="{50B872B1-D3C4-4A5D-853C-F6FD8E1D4F33}" srcOrd="1" destOrd="0" parTransId="{F961312F-EC32-4F74-A7DA-16F625114206}" sibTransId="{A3D8BA2D-E5EE-4717-ADCB-34CC1B21743F}"/>
    <dgm:cxn modelId="{8F222657-D9AE-4B3E-B060-8C734C5C4042}" type="presOf" srcId="{1B035B1C-3915-4BB0-9130-91C3200C9827}" destId="{25F5F32A-D0AA-48F8-A5AD-47370565544D}" srcOrd="0" destOrd="3" presId="urn:microsoft.com/office/officeart/2005/8/layout/hList6"/>
    <dgm:cxn modelId="{CBA6BEFE-4199-4051-A080-AECA9DAC56C3}" srcId="{56CAD685-9831-46BF-BDCF-B63AD595512B}" destId="{29090FB5-0B06-4D17-9ADA-BC2D2ADAA5B0}" srcOrd="2" destOrd="0" parTransId="{EE0D0457-490C-4EE4-97DF-973C96176B18}" sibTransId="{80B5EF51-E87D-46E8-A386-B3D67D4A4085}"/>
    <dgm:cxn modelId="{007CECEE-0628-4515-8D5D-E395A9EED2EF}" type="presOf" srcId="{DFF2C0EB-0AFC-437A-9EDA-0B41A09C35E1}" destId="{6A7B2995-A632-4EDE-BD6F-374CA42B771A}" srcOrd="0" destOrd="0" presId="urn:microsoft.com/office/officeart/2005/8/layout/hList6"/>
    <dgm:cxn modelId="{B650EB9A-FCC2-4040-9584-36214BD2F22D}" type="presOf" srcId="{DDED8224-FF18-4B1A-AA66-AA8C189B2536}" destId="{25F5F32A-D0AA-48F8-A5AD-47370565544D}" srcOrd="0" destOrd="5" presId="urn:microsoft.com/office/officeart/2005/8/layout/hList6"/>
    <dgm:cxn modelId="{6B6CE4B7-7952-435D-A837-E3D9474BDB23}" srcId="{659C4897-A1BB-431F-8D88-6D9D40FA3634}" destId="{B10B8B9B-0E10-4530-8AC8-16FC173EDBF5}" srcOrd="0" destOrd="0" parTransId="{0B82B73C-19D0-42AF-B879-3A1CA5CF38E0}" sibTransId="{49CBEBD7-8F44-4BC7-A615-F9DBA6E9DF7A}"/>
    <dgm:cxn modelId="{CA42C1D3-5CF6-4360-9EC1-B13B2D3E2F76}" type="presOf" srcId="{659C4897-A1BB-431F-8D88-6D9D40FA3634}" destId="{DAE5A247-FE8A-4860-9C5D-A0184D1AF668}" srcOrd="0" destOrd="0" presId="urn:microsoft.com/office/officeart/2005/8/layout/hList6"/>
    <dgm:cxn modelId="{9FBE229B-A3B6-419E-BED1-EF7F65C8798C}" type="presOf" srcId="{56CAD685-9831-46BF-BDCF-B63AD595512B}" destId="{4146884F-0AB2-41DF-A0B8-12227958599D}" srcOrd="0" destOrd="1" presId="urn:microsoft.com/office/officeart/2005/8/layout/hList6"/>
    <dgm:cxn modelId="{5628B9C0-1A27-4E7A-A8E7-47C5B8BC69E3}" type="presOf" srcId="{F1DD87E4-48A4-4B4B-979E-48C3B9E3DF16}" destId="{25F5F32A-D0AA-48F8-A5AD-47370565544D}" srcOrd="0" destOrd="8" presId="urn:microsoft.com/office/officeart/2005/8/layout/hList6"/>
    <dgm:cxn modelId="{03A731B5-5438-43CC-BD65-D316EC451608}" type="presOf" srcId="{29090FB5-0B06-4D17-9ADA-BC2D2ADAA5B0}" destId="{4146884F-0AB2-41DF-A0B8-12227958599D}" srcOrd="0" destOrd="4" presId="urn:microsoft.com/office/officeart/2005/8/layout/hList6"/>
    <dgm:cxn modelId="{B3483756-7C42-418A-8E24-7A61059D57A8}" srcId="{F007E7FB-5894-40B5-9433-14C8C0089D1A}" destId="{91D9B49B-F400-4475-91C6-22E08A36185C}" srcOrd="1" destOrd="0" parTransId="{C442C903-8E19-40AB-8BE7-7FD9F9739FD2}" sibTransId="{8502DF49-1516-4214-AF84-A428903010BD}"/>
    <dgm:cxn modelId="{83AEA75D-566B-4BE9-B797-CFD418B7B7FB}" type="presOf" srcId="{B10B8B9B-0E10-4530-8AC8-16FC173EDBF5}" destId="{25F5F32A-D0AA-48F8-A5AD-47370565544D}" srcOrd="0" destOrd="0" presId="urn:microsoft.com/office/officeart/2005/8/layout/hList6"/>
    <dgm:cxn modelId="{8FE7557D-95C7-4859-A8A7-D16453DEAEE0}" type="presOf" srcId="{0353E43C-DD1A-47D9-88DD-11645CC71D19}" destId="{8DD42AD8-BEFE-4845-91A8-C32F401EB432}" srcOrd="0" destOrd="0" presId="urn:microsoft.com/office/officeart/2005/8/layout/hList6"/>
    <dgm:cxn modelId="{C36AA8A4-A754-48DB-A910-7419651E5ACB}" type="presOf" srcId="{31D90395-0E04-40B2-A254-DBA8ABC9DD58}" destId="{6A7B2995-A632-4EDE-BD6F-374CA42B771A}" srcOrd="0" destOrd="1" presId="urn:microsoft.com/office/officeart/2005/8/layout/hList6"/>
    <dgm:cxn modelId="{22556DF7-ED8A-4376-92A2-5ADE3F263AD2}" srcId="{56CAD685-9831-46BF-BDCF-B63AD595512B}" destId="{65B66671-83C8-4DD0-AF73-B0E1C2ED5790}" srcOrd="0" destOrd="0" parTransId="{BF683A2B-44EE-4D7B-BB83-0E10730AE6B2}" sibTransId="{0562C9EE-FCD5-4766-86AB-7241B6411699}"/>
    <dgm:cxn modelId="{8A0015F2-5C5F-47FE-80D6-7BDC0C792656}" srcId="{0353E43C-DD1A-47D9-88DD-11645CC71D19}" destId="{43B0DF85-F9BB-4B78-9466-F8A7D7675275}" srcOrd="0" destOrd="0" parTransId="{AC485788-65D1-400A-BBA6-52A4798AB5AD}" sibTransId="{FA5DBE5B-B487-4728-AEA8-3BFAC63EBAC3}"/>
    <dgm:cxn modelId="{1DB39BC2-C09A-4E12-A6CB-17A8DE2E1B0E}" srcId="{B10B8B9B-0E10-4530-8AC8-16FC173EDBF5}" destId="{F007E7FB-5894-40B5-9433-14C8C0089D1A}" srcOrd="1" destOrd="0" parTransId="{C6E9173B-C2C3-4352-9698-464E5E75B5AA}" sibTransId="{9DFBE4DD-BB6D-429E-AE7C-80FC3C4BD910}"/>
    <dgm:cxn modelId="{C6739A8F-FA5E-408D-9FE8-B05E6BB85328}" srcId="{659C4897-A1BB-431F-8D88-6D9D40FA3634}" destId="{0353E43C-DD1A-47D9-88DD-11645CC71D19}" srcOrd="1" destOrd="0" parTransId="{C08E83C2-BC93-46DD-BDF5-13F627AA4626}" sibTransId="{FB4040CA-A3BF-4F47-B147-514D0415E9E6}"/>
    <dgm:cxn modelId="{E7FB7B06-6B84-40F8-A7A2-EBDBB32CAEA0}" srcId="{F007E7FB-5894-40B5-9433-14C8C0089D1A}" destId="{DDED8224-FF18-4B1A-AA66-AA8C189B2536}" srcOrd="2" destOrd="0" parTransId="{71D0691B-8140-4914-83D6-40C0146F9E5D}" sibTransId="{A38D43C2-9555-4958-A65F-BAE5FF40D464}"/>
    <dgm:cxn modelId="{91F37708-2654-41F7-8C21-60ADB2B77A16}" type="presOf" srcId="{9C22ABA8-EDD1-4FD7-858F-9D6F5E0AF3E3}" destId="{25F5F32A-D0AA-48F8-A5AD-47370565544D}" srcOrd="0" destOrd="6" presId="urn:microsoft.com/office/officeart/2005/8/layout/hList6"/>
    <dgm:cxn modelId="{9C4EC393-E094-4170-BD52-B19812F82634}" srcId="{F007E7FB-5894-40B5-9433-14C8C0089D1A}" destId="{1B035B1C-3915-4BB0-9130-91C3200C9827}" srcOrd="0" destOrd="0" parTransId="{4DA774A6-2A11-481E-B3DD-A2F9688C22C0}" sibTransId="{E4241787-D048-46B1-A4C9-6E35E106ECDA}"/>
    <dgm:cxn modelId="{A405F6C3-6F9C-4C8C-85E6-F1B92408072B}" type="presOf" srcId="{50B872B1-D3C4-4A5D-853C-F6FD8E1D4F33}" destId="{4146884F-0AB2-41DF-A0B8-12227958599D}" srcOrd="0" destOrd="3" presId="urn:microsoft.com/office/officeart/2005/8/layout/hList6"/>
    <dgm:cxn modelId="{A8643560-33C8-4A10-B7D3-0F534FD1AEFA}" srcId="{B10B8B9B-0E10-4530-8AC8-16FC173EDBF5}" destId="{3159C0DC-83C5-4309-A1A2-0E0BC7398942}" srcOrd="0" destOrd="0" parTransId="{1EDA63C3-1E78-4F7D-871A-93C773BC55D7}" sibTransId="{E112668A-1B5C-474F-902C-FA7866D5986C}"/>
    <dgm:cxn modelId="{EF12A6F4-CD51-432A-A8A7-F2EEC3F0AE32}" type="presOf" srcId="{91D9B49B-F400-4475-91C6-22E08A36185C}" destId="{25F5F32A-D0AA-48F8-A5AD-47370565544D}" srcOrd="0" destOrd="4" presId="urn:microsoft.com/office/officeart/2005/8/layout/hList6"/>
    <dgm:cxn modelId="{C7B01676-975A-47C3-9C33-CEF0679F94F9}" srcId="{DFF2C0EB-0AFC-437A-9EDA-0B41A09C35E1}" destId="{31D90395-0E04-40B2-A254-DBA8ABC9DD58}" srcOrd="0" destOrd="0" parTransId="{B669C688-1F95-4EC7-9A0A-36118BFF7848}" sibTransId="{4414008E-A922-49C2-B27F-6DD6B8BC2CC8}"/>
    <dgm:cxn modelId="{9F6C6568-72C9-45F1-A991-225339C99115}" type="presParOf" srcId="{DAE5A247-FE8A-4860-9C5D-A0184D1AF668}" destId="{25F5F32A-D0AA-48F8-A5AD-47370565544D}" srcOrd="0" destOrd="0" presId="urn:microsoft.com/office/officeart/2005/8/layout/hList6"/>
    <dgm:cxn modelId="{A673DD52-9DD1-4B50-9F59-AF358AAC4D97}" type="presParOf" srcId="{DAE5A247-FE8A-4860-9C5D-A0184D1AF668}" destId="{9DAD950F-D5FB-4D61-8F39-2E44658807AE}" srcOrd="1" destOrd="0" presId="urn:microsoft.com/office/officeart/2005/8/layout/hList6"/>
    <dgm:cxn modelId="{ABE6BB9D-F21C-4129-ABF3-5C76ADD496F8}" type="presParOf" srcId="{DAE5A247-FE8A-4860-9C5D-A0184D1AF668}" destId="{8DD42AD8-BEFE-4845-91A8-C32F401EB432}" srcOrd="2" destOrd="0" presId="urn:microsoft.com/office/officeart/2005/8/layout/hList6"/>
    <dgm:cxn modelId="{49A09DBE-EDFF-4062-8F43-087847E5E72E}" type="presParOf" srcId="{DAE5A247-FE8A-4860-9C5D-A0184D1AF668}" destId="{D424F84E-3AAB-42BA-8554-6DEB46146F4D}" srcOrd="3" destOrd="0" presId="urn:microsoft.com/office/officeart/2005/8/layout/hList6"/>
    <dgm:cxn modelId="{54ED7C0B-1F75-4655-8339-7990FEB9E31C}" type="presParOf" srcId="{DAE5A247-FE8A-4860-9C5D-A0184D1AF668}" destId="{4146884F-0AB2-41DF-A0B8-12227958599D}" srcOrd="4" destOrd="0" presId="urn:microsoft.com/office/officeart/2005/8/layout/hList6"/>
    <dgm:cxn modelId="{58AFF596-5B90-4D45-BBBC-521D76C6DDC7}" type="presParOf" srcId="{DAE5A247-FE8A-4860-9C5D-A0184D1AF668}" destId="{ECF84C68-C38A-4EF4-B3B9-64167A26601F}" srcOrd="5" destOrd="0" presId="urn:microsoft.com/office/officeart/2005/8/layout/hList6"/>
    <dgm:cxn modelId="{4DD15553-790E-43D0-ABAC-58F2E47E307A}" type="presParOf" srcId="{DAE5A247-FE8A-4860-9C5D-A0184D1AF668}" destId="{6A7B2995-A632-4EDE-BD6F-374CA42B771A}" srcOrd="6" destOrd="0" presId="urn:microsoft.com/office/officeart/2005/8/layout/hList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FCA7A96-BA16-4180-85B3-082798C7C8FB}">
      <dsp:nvSpPr>
        <dsp:cNvPr id="0" name=""/>
        <dsp:cNvSpPr/>
      </dsp:nvSpPr>
      <dsp:spPr>
        <a:xfrm>
          <a:off x="4674104" y="2589"/>
          <a:ext cx="2065696" cy="1537685"/>
        </a:xfrm>
        <a:prstGeom prst="ellipse">
          <a:avLst/>
        </a:prstGeom>
        <a:gradFill rotWithShape="0">
          <a:gsLst>
            <a:gs pos="0">
              <a:schemeClr val="accent2">
                <a:hueOff val="0"/>
                <a:satOff val="0"/>
                <a:lumOff val="0"/>
                <a:alphaOff val="0"/>
                <a:shade val="85000"/>
                <a:satMod val="130000"/>
              </a:schemeClr>
            </a:gs>
            <a:gs pos="34000">
              <a:schemeClr val="accent2">
                <a:hueOff val="0"/>
                <a:satOff val="0"/>
                <a:lumOff val="0"/>
                <a:alphaOff val="0"/>
                <a:shade val="87000"/>
                <a:satMod val="125000"/>
              </a:schemeClr>
            </a:gs>
            <a:gs pos="70000">
              <a:schemeClr val="accent2">
                <a:hueOff val="0"/>
                <a:satOff val="0"/>
                <a:lumOff val="0"/>
                <a:alphaOff val="0"/>
                <a:tint val="100000"/>
                <a:shade val="90000"/>
                <a:satMod val="130000"/>
              </a:schemeClr>
            </a:gs>
            <a:gs pos="100000">
              <a:schemeClr val="accent2">
                <a:hueOff val="0"/>
                <a:satOff val="0"/>
                <a:lumOff val="0"/>
                <a:alphaOff val="0"/>
                <a:tint val="100000"/>
                <a:shade val="100000"/>
                <a:satMod val="110000"/>
              </a:schemeClr>
            </a:gs>
          </a:gsLst>
          <a:path path="circle">
            <a:fillToRect l="100000" t="100000" r="100000" b="100000"/>
          </a:path>
        </a:gradFill>
        <a:ln>
          <a:noFill/>
        </a:ln>
        <a:effectLst>
          <a:outerShdw blurRad="38100" dist="25400" dir="2700000" algn="br" rotWithShape="0">
            <a:srgbClr val="000000">
              <a:alpha val="60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es-ES" sz="1600" kern="1200" dirty="0" smtClean="0"/>
            <a:t>PRESENTACIÓN</a:t>
          </a:r>
          <a:endParaRPr lang="es-ES" sz="1050" kern="1200" dirty="0"/>
        </a:p>
      </dsp:txBody>
      <dsp:txXfrm>
        <a:off x="4976618" y="227778"/>
        <a:ext cx="1460668" cy="1087307"/>
      </dsp:txXfrm>
    </dsp:sp>
    <dsp:sp modelId="{CF00832C-0942-4338-8CB5-50943E556841}">
      <dsp:nvSpPr>
        <dsp:cNvPr id="0" name=""/>
        <dsp:cNvSpPr/>
      </dsp:nvSpPr>
      <dsp:spPr>
        <a:xfrm rot="1800000">
          <a:off x="6592221" y="1091282"/>
          <a:ext cx="236337" cy="518969"/>
        </a:xfrm>
        <a:prstGeom prst="rightArrow">
          <a:avLst>
            <a:gd name="adj1" fmla="val 60000"/>
            <a:gd name="adj2" fmla="val 50000"/>
          </a:avLst>
        </a:prstGeom>
        <a:gradFill rotWithShape="0">
          <a:gsLst>
            <a:gs pos="0">
              <a:schemeClr val="accent2">
                <a:hueOff val="0"/>
                <a:satOff val="0"/>
                <a:lumOff val="0"/>
                <a:alphaOff val="0"/>
                <a:shade val="85000"/>
                <a:satMod val="130000"/>
              </a:schemeClr>
            </a:gs>
            <a:gs pos="34000">
              <a:schemeClr val="accent2">
                <a:hueOff val="0"/>
                <a:satOff val="0"/>
                <a:lumOff val="0"/>
                <a:alphaOff val="0"/>
                <a:shade val="87000"/>
                <a:satMod val="125000"/>
              </a:schemeClr>
            </a:gs>
            <a:gs pos="70000">
              <a:schemeClr val="accent2">
                <a:hueOff val="0"/>
                <a:satOff val="0"/>
                <a:lumOff val="0"/>
                <a:alphaOff val="0"/>
                <a:tint val="100000"/>
                <a:shade val="90000"/>
                <a:satMod val="130000"/>
              </a:schemeClr>
            </a:gs>
            <a:gs pos="100000">
              <a:schemeClr val="accent2">
                <a:hueOff val="0"/>
                <a:satOff val="0"/>
                <a:lumOff val="0"/>
                <a:alphaOff val="0"/>
                <a:tint val="100000"/>
                <a:shade val="100000"/>
                <a:satMod val="110000"/>
              </a:schemeClr>
            </a:gs>
          </a:gsLst>
          <a:path path="circle">
            <a:fillToRect l="100000" t="100000" r="100000" b="100000"/>
          </a:path>
        </a:gradFill>
        <a:ln>
          <a:noFill/>
        </a:ln>
        <a:effectLst>
          <a:outerShdw blurRad="38100" dist="25400" dir="2700000" algn="br" rotWithShape="0">
            <a:srgbClr val="000000">
              <a:alpha val="60000"/>
            </a:srgbClr>
          </a:outerShdw>
        </a:effectLst>
        <a:scene3d>
          <a:camera prst="orthographicFront"/>
          <a:lightRig rig="flat" dir="t"/>
        </a:scene3d>
        <a:sp3d z="-800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977900">
            <a:lnSpc>
              <a:spcPct val="90000"/>
            </a:lnSpc>
            <a:spcBef>
              <a:spcPct val="0"/>
            </a:spcBef>
            <a:spcAft>
              <a:spcPct val="35000"/>
            </a:spcAft>
          </a:pPr>
          <a:endParaRPr lang="es-ES" sz="2200" kern="1200"/>
        </a:p>
      </dsp:txBody>
      <dsp:txXfrm>
        <a:off x="6596970" y="1177351"/>
        <a:ext cx="165436" cy="311381"/>
      </dsp:txXfrm>
    </dsp:sp>
    <dsp:sp modelId="{969FBF18-05CC-4FF4-BF0E-5EE0118B74F8}">
      <dsp:nvSpPr>
        <dsp:cNvPr id="0" name=""/>
        <dsp:cNvSpPr/>
      </dsp:nvSpPr>
      <dsp:spPr>
        <a:xfrm>
          <a:off x="6713049" y="1155898"/>
          <a:ext cx="1982984" cy="1537685"/>
        </a:xfrm>
        <a:prstGeom prst="ellipse">
          <a:avLst/>
        </a:prstGeom>
        <a:gradFill rotWithShape="0">
          <a:gsLst>
            <a:gs pos="0">
              <a:schemeClr val="accent3">
                <a:hueOff val="0"/>
                <a:satOff val="0"/>
                <a:lumOff val="0"/>
                <a:alphaOff val="0"/>
                <a:shade val="85000"/>
                <a:satMod val="130000"/>
              </a:schemeClr>
            </a:gs>
            <a:gs pos="34000">
              <a:schemeClr val="accent3">
                <a:hueOff val="0"/>
                <a:satOff val="0"/>
                <a:lumOff val="0"/>
                <a:alphaOff val="0"/>
                <a:shade val="87000"/>
                <a:satMod val="125000"/>
              </a:schemeClr>
            </a:gs>
            <a:gs pos="70000">
              <a:schemeClr val="accent3">
                <a:hueOff val="0"/>
                <a:satOff val="0"/>
                <a:lumOff val="0"/>
                <a:alphaOff val="0"/>
                <a:tint val="100000"/>
                <a:shade val="90000"/>
                <a:satMod val="130000"/>
              </a:schemeClr>
            </a:gs>
            <a:gs pos="100000">
              <a:schemeClr val="accent3">
                <a:hueOff val="0"/>
                <a:satOff val="0"/>
                <a:lumOff val="0"/>
                <a:alphaOff val="0"/>
                <a:tint val="100000"/>
                <a:shade val="100000"/>
                <a:satMod val="110000"/>
              </a:schemeClr>
            </a:gs>
          </a:gsLst>
          <a:path path="circle">
            <a:fillToRect l="100000" t="100000" r="100000" b="100000"/>
          </a:path>
        </a:gradFill>
        <a:ln>
          <a:noFill/>
        </a:ln>
        <a:effectLst>
          <a:outerShdw blurRad="38100" dist="25400" dir="2700000" algn="br" rotWithShape="0">
            <a:srgbClr val="000000">
              <a:alpha val="60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es-ES" sz="1600" kern="1200" dirty="0" smtClean="0"/>
            <a:t>OBJETIVOS</a:t>
          </a:r>
          <a:endParaRPr lang="es-ES" sz="1200" kern="1200" dirty="0"/>
        </a:p>
      </dsp:txBody>
      <dsp:txXfrm>
        <a:off x="7003450" y="1381087"/>
        <a:ext cx="1402182" cy="1087307"/>
      </dsp:txXfrm>
    </dsp:sp>
    <dsp:sp modelId="{2D82D59D-F35F-4E4B-82E0-CC66619CF7BD}">
      <dsp:nvSpPr>
        <dsp:cNvPr id="0" name=""/>
        <dsp:cNvSpPr/>
      </dsp:nvSpPr>
      <dsp:spPr>
        <a:xfrm rot="5400000">
          <a:off x="7500775" y="2807031"/>
          <a:ext cx="407533" cy="518969"/>
        </a:xfrm>
        <a:prstGeom prst="rightArrow">
          <a:avLst>
            <a:gd name="adj1" fmla="val 60000"/>
            <a:gd name="adj2" fmla="val 50000"/>
          </a:avLst>
        </a:prstGeom>
        <a:gradFill rotWithShape="0">
          <a:gsLst>
            <a:gs pos="0">
              <a:schemeClr val="accent3">
                <a:hueOff val="0"/>
                <a:satOff val="0"/>
                <a:lumOff val="0"/>
                <a:alphaOff val="0"/>
                <a:shade val="85000"/>
                <a:satMod val="130000"/>
              </a:schemeClr>
            </a:gs>
            <a:gs pos="34000">
              <a:schemeClr val="accent3">
                <a:hueOff val="0"/>
                <a:satOff val="0"/>
                <a:lumOff val="0"/>
                <a:alphaOff val="0"/>
                <a:shade val="87000"/>
                <a:satMod val="125000"/>
              </a:schemeClr>
            </a:gs>
            <a:gs pos="70000">
              <a:schemeClr val="accent3">
                <a:hueOff val="0"/>
                <a:satOff val="0"/>
                <a:lumOff val="0"/>
                <a:alphaOff val="0"/>
                <a:tint val="100000"/>
                <a:shade val="90000"/>
                <a:satMod val="130000"/>
              </a:schemeClr>
            </a:gs>
            <a:gs pos="100000">
              <a:schemeClr val="accent3">
                <a:hueOff val="0"/>
                <a:satOff val="0"/>
                <a:lumOff val="0"/>
                <a:alphaOff val="0"/>
                <a:tint val="100000"/>
                <a:shade val="100000"/>
                <a:satMod val="110000"/>
              </a:schemeClr>
            </a:gs>
          </a:gsLst>
          <a:path path="circle">
            <a:fillToRect l="100000" t="100000" r="100000" b="100000"/>
          </a:path>
        </a:gradFill>
        <a:ln>
          <a:noFill/>
        </a:ln>
        <a:effectLst>
          <a:outerShdw blurRad="38100" dist="25400" dir="2700000" algn="br" rotWithShape="0">
            <a:srgbClr val="000000">
              <a:alpha val="60000"/>
            </a:srgbClr>
          </a:outerShdw>
        </a:effectLst>
        <a:scene3d>
          <a:camera prst="orthographicFront"/>
          <a:lightRig rig="flat" dir="t"/>
        </a:scene3d>
        <a:sp3d z="-800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977900">
            <a:lnSpc>
              <a:spcPct val="90000"/>
            </a:lnSpc>
            <a:spcBef>
              <a:spcPct val="0"/>
            </a:spcBef>
            <a:spcAft>
              <a:spcPct val="35000"/>
            </a:spcAft>
          </a:pPr>
          <a:endParaRPr lang="es-ES" sz="2200" kern="1200"/>
        </a:p>
      </dsp:txBody>
      <dsp:txXfrm>
        <a:off x="7561905" y="2849695"/>
        <a:ext cx="285273" cy="311381"/>
      </dsp:txXfrm>
    </dsp:sp>
    <dsp:sp modelId="{F1B6CDE8-5802-45EE-B3C2-72F35FE17FF9}">
      <dsp:nvSpPr>
        <dsp:cNvPr id="0" name=""/>
        <dsp:cNvSpPr/>
      </dsp:nvSpPr>
      <dsp:spPr>
        <a:xfrm>
          <a:off x="6679105" y="3462515"/>
          <a:ext cx="2050873" cy="1537685"/>
        </a:xfrm>
        <a:prstGeom prst="ellipse">
          <a:avLst/>
        </a:prstGeom>
        <a:gradFill rotWithShape="0">
          <a:gsLst>
            <a:gs pos="0">
              <a:schemeClr val="accent4">
                <a:hueOff val="0"/>
                <a:satOff val="0"/>
                <a:lumOff val="0"/>
                <a:alphaOff val="0"/>
                <a:shade val="85000"/>
                <a:satMod val="130000"/>
              </a:schemeClr>
            </a:gs>
            <a:gs pos="34000">
              <a:schemeClr val="accent4">
                <a:hueOff val="0"/>
                <a:satOff val="0"/>
                <a:lumOff val="0"/>
                <a:alphaOff val="0"/>
                <a:shade val="87000"/>
                <a:satMod val="125000"/>
              </a:schemeClr>
            </a:gs>
            <a:gs pos="70000">
              <a:schemeClr val="accent4">
                <a:hueOff val="0"/>
                <a:satOff val="0"/>
                <a:lumOff val="0"/>
                <a:alphaOff val="0"/>
                <a:tint val="100000"/>
                <a:shade val="90000"/>
                <a:satMod val="130000"/>
              </a:schemeClr>
            </a:gs>
            <a:gs pos="100000">
              <a:schemeClr val="accent4">
                <a:hueOff val="0"/>
                <a:satOff val="0"/>
                <a:lumOff val="0"/>
                <a:alphaOff val="0"/>
                <a:tint val="100000"/>
                <a:shade val="100000"/>
                <a:satMod val="110000"/>
              </a:schemeClr>
            </a:gs>
          </a:gsLst>
          <a:path path="circle">
            <a:fillToRect l="100000" t="100000" r="100000" b="100000"/>
          </a:path>
        </a:gradFill>
        <a:ln>
          <a:noFill/>
        </a:ln>
        <a:effectLst>
          <a:outerShdw blurRad="38100" dist="25400" dir="2700000" algn="br" rotWithShape="0">
            <a:srgbClr val="000000">
              <a:alpha val="60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es-ES" sz="1600" kern="1200" dirty="0" smtClean="0"/>
            <a:t>METODOLOGIA</a:t>
          </a:r>
          <a:endParaRPr lang="es-ES" sz="1600" kern="1200" dirty="0"/>
        </a:p>
      </dsp:txBody>
      <dsp:txXfrm>
        <a:off x="6979448" y="3687704"/>
        <a:ext cx="1450187" cy="1087307"/>
      </dsp:txXfrm>
    </dsp:sp>
    <dsp:sp modelId="{058C70C0-CBC3-429C-A3B4-57BD694A5C0E}">
      <dsp:nvSpPr>
        <dsp:cNvPr id="0" name=""/>
        <dsp:cNvSpPr/>
      </dsp:nvSpPr>
      <dsp:spPr>
        <a:xfrm rot="9086244">
          <a:off x="6528444" y="4539807"/>
          <a:ext cx="265629" cy="518969"/>
        </a:xfrm>
        <a:prstGeom prst="rightArrow">
          <a:avLst>
            <a:gd name="adj1" fmla="val 60000"/>
            <a:gd name="adj2" fmla="val 50000"/>
          </a:avLst>
        </a:prstGeom>
        <a:gradFill rotWithShape="0">
          <a:gsLst>
            <a:gs pos="0">
              <a:schemeClr val="accent4">
                <a:hueOff val="0"/>
                <a:satOff val="0"/>
                <a:lumOff val="0"/>
                <a:alphaOff val="0"/>
                <a:shade val="85000"/>
                <a:satMod val="130000"/>
              </a:schemeClr>
            </a:gs>
            <a:gs pos="34000">
              <a:schemeClr val="accent4">
                <a:hueOff val="0"/>
                <a:satOff val="0"/>
                <a:lumOff val="0"/>
                <a:alphaOff val="0"/>
                <a:shade val="87000"/>
                <a:satMod val="125000"/>
              </a:schemeClr>
            </a:gs>
            <a:gs pos="70000">
              <a:schemeClr val="accent4">
                <a:hueOff val="0"/>
                <a:satOff val="0"/>
                <a:lumOff val="0"/>
                <a:alphaOff val="0"/>
                <a:tint val="100000"/>
                <a:shade val="90000"/>
                <a:satMod val="130000"/>
              </a:schemeClr>
            </a:gs>
            <a:gs pos="100000">
              <a:schemeClr val="accent4">
                <a:hueOff val="0"/>
                <a:satOff val="0"/>
                <a:lumOff val="0"/>
                <a:alphaOff val="0"/>
                <a:tint val="100000"/>
                <a:shade val="100000"/>
                <a:satMod val="110000"/>
              </a:schemeClr>
            </a:gs>
          </a:gsLst>
          <a:path path="circle">
            <a:fillToRect l="100000" t="100000" r="100000" b="100000"/>
          </a:path>
        </a:gradFill>
        <a:ln>
          <a:noFill/>
        </a:ln>
        <a:effectLst>
          <a:outerShdw blurRad="38100" dist="25400" dir="2700000" algn="br" rotWithShape="0">
            <a:srgbClr val="000000">
              <a:alpha val="60000"/>
            </a:srgbClr>
          </a:outerShdw>
        </a:effectLst>
        <a:scene3d>
          <a:camera prst="orthographicFront"/>
          <a:lightRig rig="flat" dir="t"/>
        </a:scene3d>
        <a:sp3d z="-800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977900">
            <a:lnSpc>
              <a:spcPct val="90000"/>
            </a:lnSpc>
            <a:spcBef>
              <a:spcPct val="0"/>
            </a:spcBef>
            <a:spcAft>
              <a:spcPct val="35000"/>
            </a:spcAft>
          </a:pPr>
          <a:endParaRPr lang="es-ES" sz="2200" kern="1200"/>
        </a:p>
      </dsp:txBody>
      <dsp:txXfrm rot="10800000">
        <a:off x="6603284" y="4624551"/>
        <a:ext cx="185940" cy="311381"/>
      </dsp:txXfrm>
    </dsp:sp>
    <dsp:sp modelId="{1D482C4D-7D93-4F03-BCF9-E53EE9512E7F}">
      <dsp:nvSpPr>
        <dsp:cNvPr id="0" name=""/>
        <dsp:cNvSpPr/>
      </dsp:nvSpPr>
      <dsp:spPr>
        <a:xfrm>
          <a:off x="4619261" y="4597978"/>
          <a:ext cx="1998914" cy="1537685"/>
        </a:xfrm>
        <a:prstGeom prst="ellipse">
          <a:avLst/>
        </a:prstGeom>
        <a:gradFill rotWithShape="0">
          <a:gsLst>
            <a:gs pos="0">
              <a:schemeClr val="accent5">
                <a:hueOff val="0"/>
                <a:satOff val="0"/>
                <a:lumOff val="0"/>
                <a:alphaOff val="0"/>
                <a:shade val="85000"/>
                <a:satMod val="130000"/>
              </a:schemeClr>
            </a:gs>
            <a:gs pos="34000">
              <a:schemeClr val="accent5">
                <a:hueOff val="0"/>
                <a:satOff val="0"/>
                <a:lumOff val="0"/>
                <a:alphaOff val="0"/>
                <a:shade val="87000"/>
                <a:satMod val="125000"/>
              </a:schemeClr>
            </a:gs>
            <a:gs pos="70000">
              <a:schemeClr val="accent5">
                <a:hueOff val="0"/>
                <a:satOff val="0"/>
                <a:lumOff val="0"/>
                <a:alphaOff val="0"/>
                <a:tint val="100000"/>
                <a:shade val="90000"/>
                <a:satMod val="130000"/>
              </a:schemeClr>
            </a:gs>
            <a:gs pos="100000">
              <a:schemeClr val="accent5">
                <a:hueOff val="0"/>
                <a:satOff val="0"/>
                <a:lumOff val="0"/>
                <a:alphaOff val="0"/>
                <a:tint val="100000"/>
                <a:shade val="100000"/>
                <a:satMod val="110000"/>
              </a:schemeClr>
            </a:gs>
          </a:gsLst>
          <a:path path="circle">
            <a:fillToRect l="100000" t="100000" r="100000" b="100000"/>
          </a:path>
        </a:gradFill>
        <a:ln>
          <a:noFill/>
        </a:ln>
        <a:effectLst>
          <a:outerShdw blurRad="38100" dist="25400" dir="2700000" algn="br" rotWithShape="0">
            <a:srgbClr val="000000">
              <a:alpha val="60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es-ES" sz="1600" kern="1200" dirty="0" smtClean="0"/>
            <a:t>ANÁLISIS DE RESULTADOS</a:t>
          </a:r>
          <a:endParaRPr lang="es-ES" sz="1600" kern="1200" dirty="0"/>
        </a:p>
      </dsp:txBody>
      <dsp:txXfrm>
        <a:off x="4911995" y="4823167"/>
        <a:ext cx="1413446" cy="1087307"/>
      </dsp:txXfrm>
    </dsp:sp>
    <dsp:sp modelId="{0EA02604-7AD2-4469-9F4B-3F0A23EAB4BC}">
      <dsp:nvSpPr>
        <dsp:cNvPr id="0" name=""/>
        <dsp:cNvSpPr/>
      </dsp:nvSpPr>
      <dsp:spPr>
        <a:xfrm rot="12753619">
          <a:off x="4533518" y="4493785"/>
          <a:ext cx="248704" cy="518969"/>
        </a:xfrm>
        <a:prstGeom prst="rightArrow">
          <a:avLst>
            <a:gd name="adj1" fmla="val 60000"/>
            <a:gd name="adj2" fmla="val 50000"/>
          </a:avLst>
        </a:prstGeom>
        <a:gradFill rotWithShape="0">
          <a:gsLst>
            <a:gs pos="0">
              <a:schemeClr val="accent5">
                <a:hueOff val="0"/>
                <a:satOff val="0"/>
                <a:lumOff val="0"/>
                <a:alphaOff val="0"/>
                <a:shade val="85000"/>
                <a:satMod val="130000"/>
              </a:schemeClr>
            </a:gs>
            <a:gs pos="34000">
              <a:schemeClr val="accent5">
                <a:hueOff val="0"/>
                <a:satOff val="0"/>
                <a:lumOff val="0"/>
                <a:alphaOff val="0"/>
                <a:shade val="87000"/>
                <a:satMod val="125000"/>
              </a:schemeClr>
            </a:gs>
            <a:gs pos="70000">
              <a:schemeClr val="accent5">
                <a:hueOff val="0"/>
                <a:satOff val="0"/>
                <a:lumOff val="0"/>
                <a:alphaOff val="0"/>
                <a:tint val="100000"/>
                <a:shade val="90000"/>
                <a:satMod val="130000"/>
              </a:schemeClr>
            </a:gs>
            <a:gs pos="100000">
              <a:schemeClr val="accent5">
                <a:hueOff val="0"/>
                <a:satOff val="0"/>
                <a:lumOff val="0"/>
                <a:alphaOff val="0"/>
                <a:tint val="100000"/>
                <a:shade val="100000"/>
                <a:satMod val="110000"/>
              </a:schemeClr>
            </a:gs>
          </a:gsLst>
          <a:path path="circle">
            <a:fillToRect l="100000" t="100000" r="100000" b="100000"/>
          </a:path>
        </a:gradFill>
        <a:ln>
          <a:noFill/>
        </a:ln>
        <a:effectLst>
          <a:outerShdw blurRad="38100" dist="25400" dir="2700000" algn="br" rotWithShape="0">
            <a:srgbClr val="000000">
              <a:alpha val="60000"/>
            </a:srgbClr>
          </a:outerShdw>
        </a:effectLst>
        <a:scene3d>
          <a:camera prst="orthographicFront"/>
          <a:lightRig rig="flat" dir="t"/>
        </a:scene3d>
        <a:sp3d z="-800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977900">
            <a:lnSpc>
              <a:spcPct val="90000"/>
            </a:lnSpc>
            <a:spcBef>
              <a:spcPct val="0"/>
            </a:spcBef>
            <a:spcAft>
              <a:spcPct val="35000"/>
            </a:spcAft>
          </a:pPr>
          <a:endParaRPr lang="es-ES" sz="2200" kern="1200"/>
        </a:p>
      </dsp:txBody>
      <dsp:txXfrm rot="10800000">
        <a:off x="4602266" y="4617656"/>
        <a:ext cx="174093" cy="311381"/>
      </dsp:txXfrm>
    </dsp:sp>
    <dsp:sp modelId="{0D53A217-466E-4334-9D5E-34DCFCD8D8BF}">
      <dsp:nvSpPr>
        <dsp:cNvPr id="0" name=""/>
        <dsp:cNvSpPr/>
      </dsp:nvSpPr>
      <dsp:spPr>
        <a:xfrm>
          <a:off x="2648149" y="3355876"/>
          <a:ext cx="2050765" cy="1537685"/>
        </a:xfrm>
        <a:prstGeom prst="ellipse">
          <a:avLst/>
        </a:prstGeom>
        <a:gradFill rotWithShape="0">
          <a:gsLst>
            <a:gs pos="0">
              <a:schemeClr val="accent6">
                <a:hueOff val="0"/>
                <a:satOff val="0"/>
                <a:lumOff val="0"/>
                <a:alphaOff val="0"/>
                <a:shade val="85000"/>
                <a:satMod val="130000"/>
              </a:schemeClr>
            </a:gs>
            <a:gs pos="34000">
              <a:schemeClr val="accent6">
                <a:hueOff val="0"/>
                <a:satOff val="0"/>
                <a:lumOff val="0"/>
                <a:alphaOff val="0"/>
                <a:shade val="87000"/>
                <a:satMod val="125000"/>
              </a:schemeClr>
            </a:gs>
            <a:gs pos="70000">
              <a:schemeClr val="accent6">
                <a:hueOff val="0"/>
                <a:satOff val="0"/>
                <a:lumOff val="0"/>
                <a:alphaOff val="0"/>
                <a:tint val="100000"/>
                <a:shade val="90000"/>
                <a:satMod val="130000"/>
              </a:schemeClr>
            </a:gs>
            <a:gs pos="100000">
              <a:schemeClr val="accent6">
                <a:hueOff val="0"/>
                <a:satOff val="0"/>
                <a:lumOff val="0"/>
                <a:alphaOff val="0"/>
                <a:tint val="100000"/>
                <a:shade val="100000"/>
                <a:satMod val="110000"/>
              </a:schemeClr>
            </a:gs>
          </a:gsLst>
          <a:path path="circle">
            <a:fillToRect l="100000" t="100000" r="100000" b="100000"/>
          </a:path>
        </a:gradFill>
        <a:ln>
          <a:noFill/>
        </a:ln>
        <a:effectLst>
          <a:outerShdw blurRad="38100" dist="25400" dir="2700000" algn="br" rotWithShape="0">
            <a:srgbClr val="000000">
              <a:alpha val="60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es-ES" sz="1600" kern="1200" dirty="0" smtClean="0"/>
            <a:t>CONCLUSIONES </a:t>
          </a:r>
          <a:endParaRPr lang="es-ES" sz="1600" kern="1200" dirty="0"/>
        </a:p>
      </dsp:txBody>
      <dsp:txXfrm>
        <a:off x="2948477" y="3581065"/>
        <a:ext cx="1450109" cy="1087307"/>
      </dsp:txXfrm>
    </dsp:sp>
    <dsp:sp modelId="{EE37312F-0617-468F-A308-135693CF1F10}">
      <dsp:nvSpPr>
        <dsp:cNvPr id="0" name=""/>
        <dsp:cNvSpPr/>
      </dsp:nvSpPr>
      <dsp:spPr>
        <a:xfrm rot="16255985">
          <a:off x="3515727" y="2775187"/>
          <a:ext cx="351117" cy="518969"/>
        </a:xfrm>
        <a:prstGeom prst="rightArrow">
          <a:avLst>
            <a:gd name="adj1" fmla="val 60000"/>
            <a:gd name="adj2" fmla="val 50000"/>
          </a:avLst>
        </a:prstGeom>
        <a:gradFill rotWithShape="0">
          <a:gsLst>
            <a:gs pos="0">
              <a:schemeClr val="accent6">
                <a:hueOff val="0"/>
                <a:satOff val="0"/>
                <a:lumOff val="0"/>
                <a:alphaOff val="0"/>
                <a:shade val="85000"/>
                <a:satMod val="130000"/>
              </a:schemeClr>
            </a:gs>
            <a:gs pos="34000">
              <a:schemeClr val="accent6">
                <a:hueOff val="0"/>
                <a:satOff val="0"/>
                <a:lumOff val="0"/>
                <a:alphaOff val="0"/>
                <a:shade val="87000"/>
                <a:satMod val="125000"/>
              </a:schemeClr>
            </a:gs>
            <a:gs pos="70000">
              <a:schemeClr val="accent6">
                <a:hueOff val="0"/>
                <a:satOff val="0"/>
                <a:lumOff val="0"/>
                <a:alphaOff val="0"/>
                <a:tint val="100000"/>
                <a:shade val="90000"/>
                <a:satMod val="130000"/>
              </a:schemeClr>
            </a:gs>
            <a:gs pos="100000">
              <a:schemeClr val="accent6">
                <a:hueOff val="0"/>
                <a:satOff val="0"/>
                <a:lumOff val="0"/>
                <a:alphaOff val="0"/>
                <a:tint val="100000"/>
                <a:shade val="100000"/>
                <a:satMod val="110000"/>
              </a:schemeClr>
            </a:gs>
          </a:gsLst>
          <a:path path="circle">
            <a:fillToRect l="100000" t="100000" r="100000" b="100000"/>
          </a:path>
        </a:gradFill>
        <a:ln>
          <a:noFill/>
        </a:ln>
        <a:effectLst>
          <a:outerShdw blurRad="38100" dist="25400" dir="2700000" algn="br" rotWithShape="0">
            <a:srgbClr val="000000">
              <a:alpha val="60000"/>
            </a:srgbClr>
          </a:outerShdw>
        </a:effectLst>
        <a:scene3d>
          <a:camera prst="orthographicFront"/>
          <a:lightRig rig="flat" dir="t"/>
        </a:scene3d>
        <a:sp3d z="-800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977900">
            <a:lnSpc>
              <a:spcPct val="90000"/>
            </a:lnSpc>
            <a:spcBef>
              <a:spcPct val="0"/>
            </a:spcBef>
            <a:spcAft>
              <a:spcPct val="35000"/>
            </a:spcAft>
          </a:pPr>
          <a:endParaRPr lang="es-ES" sz="2200" kern="1200"/>
        </a:p>
      </dsp:txBody>
      <dsp:txXfrm>
        <a:off x="3567537" y="2931642"/>
        <a:ext cx="245782" cy="311381"/>
      </dsp:txXfrm>
    </dsp:sp>
    <dsp:sp modelId="{2603F0FB-2DED-4C98-A28F-F5077C9B626A}">
      <dsp:nvSpPr>
        <dsp:cNvPr id="0" name=""/>
        <dsp:cNvSpPr/>
      </dsp:nvSpPr>
      <dsp:spPr>
        <a:xfrm>
          <a:off x="2577672" y="1155898"/>
          <a:ext cx="2263381" cy="1537685"/>
        </a:xfrm>
        <a:prstGeom prst="ellipse">
          <a:avLst/>
        </a:prstGeom>
        <a:gradFill rotWithShape="0">
          <a:gsLst>
            <a:gs pos="0">
              <a:schemeClr val="accent2">
                <a:hueOff val="0"/>
                <a:satOff val="0"/>
                <a:lumOff val="0"/>
                <a:alphaOff val="0"/>
                <a:shade val="85000"/>
                <a:satMod val="130000"/>
              </a:schemeClr>
            </a:gs>
            <a:gs pos="34000">
              <a:schemeClr val="accent2">
                <a:hueOff val="0"/>
                <a:satOff val="0"/>
                <a:lumOff val="0"/>
                <a:alphaOff val="0"/>
                <a:shade val="87000"/>
                <a:satMod val="125000"/>
              </a:schemeClr>
            </a:gs>
            <a:gs pos="70000">
              <a:schemeClr val="accent2">
                <a:hueOff val="0"/>
                <a:satOff val="0"/>
                <a:lumOff val="0"/>
                <a:alphaOff val="0"/>
                <a:tint val="100000"/>
                <a:shade val="90000"/>
                <a:satMod val="130000"/>
              </a:schemeClr>
            </a:gs>
            <a:gs pos="100000">
              <a:schemeClr val="accent2">
                <a:hueOff val="0"/>
                <a:satOff val="0"/>
                <a:lumOff val="0"/>
                <a:alphaOff val="0"/>
                <a:tint val="100000"/>
                <a:shade val="100000"/>
                <a:satMod val="110000"/>
              </a:schemeClr>
            </a:gs>
          </a:gsLst>
          <a:path path="circle">
            <a:fillToRect l="100000" t="100000" r="100000" b="100000"/>
          </a:path>
        </a:gradFill>
        <a:ln>
          <a:noFill/>
        </a:ln>
        <a:effectLst>
          <a:outerShdw blurRad="38100" dist="25400" dir="2700000" algn="br" rotWithShape="0">
            <a:srgbClr val="000000">
              <a:alpha val="60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6510" tIns="16510" rIns="16510" bIns="16510" numCol="1" spcCol="1270" anchor="ctr" anchorCtr="0">
          <a:noAutofit/>
        </a:bodyPr>
        <a:lstStyle/>
        <a:p>
          <a:pPr lvl="0" algn="ctr" defTabSz="577850">
            <a:lnSpc>
              <a:spcPct val="90000"/>
            </a:lnSpc>
            <a:spcBef>
              <a:spcPct val="0"/>
            </a:spcBef>
            <a:spcAft>
              <a:spcPct val="35000"/>
            </a:spcAft>
          </a:pPr>
          <a:r>
            <a:rPr lang="es-ES" sz="1300" kern="1200" dirty="0" smtClean="0"/>
            <a:t>RECOMENDACIONES</a:t>
          </a:r>
          <a:endParaRPr lang="es-ES" sz="1300" kern="1200" dirty="0"/>
        </a:p>
      </dsp:txBody>
      <dsp:txXfrm>
        <a:off x="2909136" y="1381087"/>
        <a:ext cx="1600453" cy="1087307"/>
      </dsp:txXfrm>
    </dsp:sp>
    <dsp:sp modelId="{84A90ECA-8BC0-4036-AE02-898FBCA34FB4}">
      <dsp:nvSpPr>
        <dsp:cNvPr id="0" name=""/>
        <dsp:cNvSpPr/>
      </dsp:nvSpPr>
      <dsp:spPr>
        <a:xfrm rot="19800000">
          <a:off x="4628836" y="1078025"/>
          <a:ext cx="195282" cy="518969"/>
        </a:xfrm>
        <a:prstGeom prst="rightArrow">
          <a:avLst>
            <a:gd name="adj1" fmla="val 60000"/>
            <a:gd name="adj2" fmla="val 50000"/>
          </a:avLst>
        </a:prstGeom>
        <a:gradFill rotWithShape="0">
          <a:gsLst>
            <a:gs pos="0">
              <a:schemeClr val="accent2">
                <a:hueOff val="0"/>
                <a:satOff val="0"/>
                <a:lumOff val="0"/>
                <a:alphaOff val="0"/>
                <a:shade val="85000"/>
                <a:satMod val="130000"/>
              </a:schemeClr>
            </a:gs>
            <a:gs pos="34000">
              <a:schemeClr val="accent2">
                <a:hueOff val="0"/>
                <a:satOff val="0"/>
                <a:lumOff val="0"/>
                <a:alphaOff val="0"/>
                <a:shade val="87000"/>
                <a:satMod val="125000"/>
              </a:schemeClr>
            </a:gs>
            <a:gs pos="70000">
              <a:schemeClr val="accent2">
                <a:hueOff val="0"/>
                <a:satOff val="0"/>
                <a:lumOff val="0"/>
                <a:alphaOff val="0"/>
                <a:tint val="100000"/>
                <a:shade val="90000"/>
                <a:satMod val="130000"/>
              </a:schemeClr>
            </a:gs>
            <a:gs pos="100000">
              <a:schemeClr val="accent2">
                <a:hueOff val="0"/>
                <a:satOff val="0"/>
                <a:lumOff val="0"/>
                <a:alphaOff val="0"/>
                <a:tint val="100000"/>
                <a:shade val="100000"/>
                <a:satMod val="110000"/>
              </a:schemeClr>
            </a:gs>
          </a:gsLst>
          <a:path path="circle">
            <a:fillToRect l="100000" t="100000" r="100000" b="100000"/>
          </a:path>
        </a:gradFill>
        <a:ln>
          <a:noFill/>
        </a:ln>
        <a:effectLst>
          <a:outerShdw blurRad="38100" dist="25400" dir="2700000" algn="br" rotWithShape="0">
            <a:srgbClr val="000000">
              <a:alpha val="60000"/>
            </a:srgbClr>
          </a:outerShdw>
        </a:effectLst>
        <a:scene3d>
          <a:camera prst="orthographicFront"/>
          <a:lightRig rig="flat" dir="t"/>
        </a:scene3d>
        <a:sp3d z="-800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977900">
            <a:lnSpc>
              <a:spcPct val="90000"/>
            </a:lnSpc>
            <a:spcBef>
              <a:spcPct val="0"/>
            </a:spcBef>
            <a:spcAft>
              <a:spcPct val="35000"/>
            </a:spcAft>
          </a:pPr>
          <a:endParaRPr lang="es-ES" sz="2200" kern="1200"/>
        </a:p>
      </dsp:txBody>
      <dsp:txXfrm>
        <a:off x="4632760" y="1196465"/>
        <a:ext cx="136697" cy="311381"/>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64994EA-7CE3-418D-B387-F187957F4C28}">
      <dsp:nvSpPr>
        <dsp:cNvPr id="0" name=""/>
        <dsp:cNvSpPr/>
      </dsp:nvSpPr>
      <dsp:spPr>
        <a:xfrm rot="10800000">
          <a:off x="2023953" y="288"/>
          <a:ext cx="6807235" cy="1237395"/>
        </a:xfrm>
        <a:prstGeom prst="homePlate">
          <a:avLst/>
        </a:prstGeom>
        <a:gradFill rotWithShape="0">
          <a:gsLst>
            <a:gs pos="0">
              <a:schemeClr val="accent2">
                <a:hueOff val="0"/>
                <a:satOff val="0"/>
                <a:lumOff val="0"/>
                <a:alphaOff val="0"/>
                <a:shade val="85000"/>
                <a:satMod val="130000"/>
              </a:schemeClr>
            </a:gs>
            <a:gs pos="34000">
              <a:schemeClr val="accent2">
                <a:hueOff val="0"/>
                <a:satOff val="0"/>
                <a:lumOff val="0"/>
                <a:alphaOff val="0"/>
                <a:shade val="87000"/>
                <a:satMod val="125000"/>
              </a:schemeClr>
            </a:gs>
            <a:gs pos="70000">
              <a:schemeClr val="accent2">
                <a:hueOff val="0"/>
                <a:satOff val="0"/>
                <a:lumOff val="0"/>
                <a:alphaOff val="0"/>
                <a:tint val="100000"/>
                <a:shade val="90000"/>
                <a:satMod val="130000"/>
              </a:schemeClr>
            </a:gs>
            <a:gs pos="100000">
              <a:schemeClr val="accent2">
                <a:hueOff val="0"/>
                <a:satOff val="0"/>
                <a:lumOff val="0"/>
                <a:alphaOff val="0"/>
                <a:tint val="100000"/>
                <a:shade val="100000"/>
                <a:satMod val="110000"/>
              </a:schemeClr>
            </a:gs>
          </a:gsLst>
          <a:path path="circle">
            <a:fillToRect l="100000" t="100000" r="100000" b="100000"/>
          </a:path>
        </a:gradFill>
        <a:ln>
          <a:noFill/>
        </a:ln>
        <a:effectLst>
          <a:outerShdw blurRad="38100" dist="25400" dir="2700000" algn="br" rotWithShape="0">
            <a:srgbClr val="000000">
              <a:alpha val="60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545657" tIns="95250" rIns="177800" bIns="95250" numCol="1" spcCol="1270" anchor="ctr" anchorCtr="0">
          <a:noAutofit/>
        </a:bodyPr>
        <a:lstStyle/>
        <a:p>
          <a:pPr lvl="0" algn="ctr" defTabSz="1111250">
            <a:lnSpc>
              <a:spcPct val="90000"/>
            </a:lnSpc>
            <a:spcBef>
              <a:spcPct val="0"/>
            </a:spcBef>
            <a:spcAft>
              <a:spcPct val="35000"/>
            </a:spcAft>
          </a:pPr>
          <a:r>
            <a:rPr lang="es-ES" sz="2500" kern="1200" dirty="0" smtClean="0"/>
            <a:t>PRUEBAS PISA </a:t>
          </a:r>
          <a:endParaRPr lang="es-ES" sz="2500" kern="1200" dirty="0"/>
        </a:p>
      </dsp:txBody>
      <dsp:txXfrm rot="10800000">
        <a:off x="2333302" y="288"/>
        <a:ext cx="6497886" cy="1237395"/>
      </dsp:txXfrm>
    </dsp:sp>
    <dsp:sp modelId="{5A1B0283-F30B-4A17-A6A5-C77260A20612}">
      <dsp:nvSpPr>
        <dsp:cNvPr id="0" name=""/>
        <dsp:cNvSpPr/>
      </dsp:nvSpPr>
      <dsp:spPr>
        <a:xfrm>
          <a:off x="1405255" y="288"/>
          <a:ext cx="1237395" cy="1237395"/>
        </a:xfrm>
        <a:prstGeom prst="ellipse">
          <a:avLst/>
        </a:prstGeom>
        <a:blipFill>
          <a:blip xmlns:r="http://schemas.openxmlformats.org/officeDocument/2006/relationships" r:embed="rId1">
            <a:extLst>
              <a:ext uri="{28A0092B-C50C-407E-A947-70E740481C1C}">
                <a14:useLocalDpi xmlns:a14="http://schemas.microsoft.com/office/drawing/2010/main" val="0"/>
              </a:ext>
            </a:extLst>
          </a:blip>
          <a:srcRect/>
          <a:stretch>
            <a:fillRect l="-3000" r="-3000"/>
          </a:stretch>
        </a:blipFill>
        <a:ln>
          <a:noFill/>
        </a:ln>
        <a:effectLst>
          <a:outerShdw blurRad="38100" dist="25400" dir="2700000" algn="br" rotWithShape="0">
            <a:srgbClr val="000000">
              <a:alpha val="60000"/>
            </a:srgbClr>
          </a:outerShdw>
        </a:effectLst>
        <a:scene3d>
          <a:camera prst="orthographicFront"/>
          <a:lightRig rig="flat" dir="t"/>
        </a:scene3d>
        <a:sp3d z="127000" prstMaterial="plastic">
          <a:bevelT w="88900" h="88900"/>
          <a:bevelB w="88900" h="31750" prst="angle"/>
        </a:sp3d>
      </dsp:spPr>
      <dsp:style>
        <a:lnRef idx="0">
          <a:scrgbClr r="0" g="0" b="0"/>
        </a:lnRef>
        <a:fillRef idx="3">
          <a:scrgbClr r="0" g="0" b="0"/>
        </a:fillRef>
        <a:effectRef idx="2">
          <a:scrgbClr r="0" g="0" b="0"/>
        </a:effectRef>
        <a:fontRef idx="minor"/>
      </dsp:style>
    </dsp:sp>
    <dsp:sp modelId="{1181E1C1-49EC-459C-9C1C-A65083D5E8CF}">
      <dsp:nvSpPr>
        <dsp:cNvPr id="0" name=""/>
        <dsp:cNvSpPr/>
      </dsp:nvSpPr>
      <dsp:spPr>
        <a:xfrm rot="10800000">
          <a:off x="2023953" y="1607055"/>
          <a:ext cx="6807235" cy="1237395"/>
        </a:xfrm>
        <a:prstGeom prst="homePlate">
          <a:avLst/>
        </a:prstGeom>
        <a:gradFill rotWithShape="0">
          <a:gsLst>
            <a:gs pos="0">
              <a:schemeClr val="accent3">
                <a:hueOff val="0"/>
                <a:satOff val="0"/>
                <a:lumOff val="0"/>
                <a:alphaOff val="0"/>
                <a:shade val="85000"/>
                <a:satMod val="130000"/>
              </a:schemeClr>
            </a:gs>
            <a:gs pos="34000">
              <a:schemeClr val="accent3">
                <a:hueOff val="0"/>
                <a:satOff val="0"/>
                <a:lumOff val="0"/>
                <a:alphaOff val="0"/>
                <a:shade val="87000"/>
                <a:satMod val="125000"/>
              </a:schemeClr>
            </a:gs>
            <a:gs pos="70000">
              <a:schemeClr val="accent3">
                <a:hueOff val="0"/>
                <a:satOff val="0"/>
                <a:lumOff val="0"/>
                <a:alphaOff val="0"/>
                <a:tint val="100000"/>
                <a:shade val="90000"/>
                <a:satMod val="130000"/>
              </a:schemeClr>
            </a:gs>
            <a:gs pos="100000">
              <a:schemeClr val="accent3">
                <a:hueOff val="0"/>
                <a:satOff val="0"/>
                <a:lumOff val="0"/>
                <a:alphaOff val="0"/>
                <a:tint val="100000"/>
                <a:shade val="100000"/>
                <a:satMod val="110000"/>
              </a:schemeClr>
            </a:gs>
          </a:gsLst>
          <a:path path="circle">
            <a:fillToRect l="100000" t="100000" r="100000" b="100000"/>
          </a:path>
        </a:gradFill>
        <a:ln>
          <a:noFill/>
        </a:ln>
        <a:effectLst>
          <a:outerShdw blurRad="38100" dist="25400" dir="2700000" algn="br" rotWithShape="0">
            <a:srgbClr val="000000">
              <a:alpha val="60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545657" tIns="95250" rIns="177800" bIns="95250" numCol="1" spcCol="1270" anchor="ctr" anchorCtr="0">
          <a:noAutofit/>
        </a:bodyPr>
        <a:lstStyle/>
        <a:p>
          <a:pPr lvl="0" algn="ctr" defTabSz="1111250">
            <a:lnSpc>
              <a:spcPct val="90000"/>
            </a:lnSpc>
            <a:spcBef>
              <a:spcPct val="0"/>
            </a:spcBef>
            <a:spcAft>
              <a:spcPct val="35000"/>
            </a:spcAft>
          </a:pPr>
          <a:r>
            <a:rPr lang="es-CO" sz="2500" kern="1200" dirty="0" smtClean="0"/>
            <a:t>(SPADIES) - (PREU)</a:t>
          </a:r>
          <a:endParaRPr lang="es-ES" sz="2500" kern="1200" dirty="0"/>
        </a:p>
      </dsp:txBody>
      <dsp:txXfrm rot="10800000">
        <a:off x="2333302" y="1607055"/>
        <a:ext cx="6497886" cy="1237395"/>
      </dsp:txXfrm>
    </dsp:sp>
    <dsp:sp modelId="{13F24420-803B-494E-942D-042D40B7406F}">
      <dsp:nvSpPr>
        <dsp:cNvPr id="0" name=""/>
        <dsp:cNvSpPr/>
      </dsp:nvSpPr>
      <dsp:spPr>
        <a:xfrm>
          <a:off x="1405255" y="1607055"/>
          <a:ext cx="1237395" cy="1237395"/>
        </a:xfrm>
        <a:prstGeom prst="ellipse">
          <a:avLst/>
        </a:prstGeom>
        <a:blipFill>
          <a:blip xmlns:r="http://schemas.openxmlformats.org/officeDocument/2006/relationships" r:embed="rId2">
            <a:extLst>
              <a:ext uri="{28A0092B-C50C-407E-A947-70E740481C1C}">
                <a14:useLocalDpi xmlns:a14="http://schemas.microsoft.com/office/drawing/2010/main" val="0"/>
              </a:ext>
            </a:extLst>
          </a:blip>
          <a:srcRect/>
          <a:stretch>
            <a:fillRect l="-1000" r="-1000"/>
          </a:stretch>
        </a:blipFill>
        <a:ln>
          <a:noFill/>
        </a:ln>
        <a:effectLst>
          <a:outerShdw blurRad="38100" dist="25400" dir="2700000" algn="br" rotWithShape="0">
            <a:srgbClr val="000000">
              <a:alpha val="60000"/>
            </a:srgbClr>
          </a:outerShdw>
        </a:effectLst>
        <a:scene3d>
          <a:camera prst="orthographicFront"/>
          <a:lightRig rig="flat" dir="t"/>
        </a:scene3d>
        <a:sp3d z="127000" prstMaterial="plastic">
          <a:bevelT w="88900" h="88900"/>
          <a:bevelB w="88900" h="31750" prst="angle"/>
        </a:sp3d>
      </dsp:spPr>
      <dsp:style>
        <a:lnRef idx="0">
          <a:scrgbClr r="0" g="0" b="0"/>
        </a:lnRef>
        <a:fillRef idx="3">
          <a:scrgbClr r="0" g="0" b="0"/>
        </a:fillRef>
        <a:effectRef idx="2">
          <a:scrgbClr r="0" g="0" b="0"/>
        </a:effectRef>
        <a:fontRef idx="minor"/>
      </dsp:style>
    </dsp:sp>
    <dsp:sp modelId="{86B2400D-AE51-4D47-A4BB-9A9C1FAE1C6B}">
      <dsp:nvSpPr>
        <dsp:cNvPr id="0" name=""/>
        <dsp:cNvSpPr/>
      </dsp:nvSpPr>
      <dsp:spPr>
        <a:xfrm rot="10800000">
          <a:off x="2023953" y="3213822"/>
          <a:ext cx="6807235" cy="1237395"/>
        </a:xfrm>
        <a:prstGeom prst="homePlate">
          <a:avLst/>
        </a:prstGeom>
        <a:gradFill rotWithShape="0">
          <a:gsLst>
            <a:gs pos="0">
              <a:schemeClr val="accent4">
                <a:hueOff val="0"/>
                <a:satOff val="0"/>
                <a:lumOff val="0"/>
                <a:alphaOff val="0"/>
                <a:shade val="85000"/>
                <a:satMod val="130000"/>
              </a:schemeClr>
            </a:gs>
            <a:gs pos="34000">
              <a:schemeClr val="accent4">
                <a:hueOff val="0"/>
                <a:satOff val="0"/>
                <a:lumOff val="0"/>
                <a:alphaOff val="0"/>
                <a:shade val="87000"/>
                <a:satMod val="125000"/>
              </a:schemeClr>
            </a:gs>
            <a:gs pos="70000">
              <a:schemeClr val="accent4">
                <a:hueOff val="0"/>
                <a:satOff val="0"/>
                <a:lumOff val="0"/>
                <a:alphaOff val="0"/>
                <a:tint val="100000"/>
                <a:shade val="90000"/>
                <a:satMod val="130000"/>
              </a:schemeClr>
            </a:gs>
            <a:gs pos="100000">
              <a:schemeClr val="accent4">
                <a:hueOff val="0"/>
                <a:satOff val="0"/>
                <a:lumOff val="0"/>
                <a:alphaOff val="0"/>
                <a:tint val="100000"/>
                <a:shade val="100000"/>
                <a:satMod val="110000"/>
              </a:schemeClr>
            </a:gs>
          </a:gsLst>
          <a:path path="circle">
            <a:fillToRect l="100000" t="100000" r="100000" b="100000"/>
          </a:path>
        </a:gradFill>
        <a:ln>
          <a:noFill/>
        </a:ln>
        <a:effectLst>
          <a:outerShdw blurRad="38100" dist="25400" dir="2700000" algn="br" rotWithShape="0">
            <a:srgbClr val="000000">
              <a:alpha val="60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545657" tIns="95250" rIns="177800" bIns="95250" numCol="1" spcCol="1270" anchor="ctr" anchorCtr="0">
          <a:noAutofit/>
        </a:bodyPr>
        <a:lstStyle/>
        <a:p>
          <a:pPr lvl="0" algn="ctr" defTabSz="1111250">
            <a:lnSpc>
              <a:spcPct val="90000"/>
            </a:lnSpc>
            <a:spcBef>
              <a:spcPct val="0"/>
            </a:spcBef>
            <a:spcAft>
              <a:spcPct val="35000"/>
            </a:spcAft>
          </a:pPr>
          <a:r>
            <a:rPr lang="es-CO" sz="2500" kern="1200" dirty="0" smtClean="0"/>
            <a:t>Investigación Enfoques que Privilegian los Docentes en la Educación Media en la Enseñanza de la Derivada (Londoño 2009).</a:t>
          </a:r>
          <a:endParaRPr lang="es-ES" sz="2500" kern="1200" dirty="0"/>
        </a:p>
      </dsp:txBody>
      <dsp:txXfrm rot="10800000">
        <a:off x="2333302" y="3213822"/>
        <a:ext cx="6497886" cy="1237395"/>
      </dsp:txXfrm>
    </dsp:sp>
    <dsp:sp modelId="{742CEB62-5E50-4E85-AA1B-0B24FE73E5F3}">
      <dsp:nvSpPr>
        <dsp:cNvPr id="0" name=""/>
        <dsp:cNvSpPr/>
      </dsp:nvSpPr>
      <dsp:spPr>
        <a:xfrm>
          <a:off x="1405255" y="3213822"/>
          <a:ext cx="1237395" cy="1237395"/>
        </a:xfrm>
        <a:prstGeom prst="ellipse">
          <a:avLst/>
        </a:prstGeom>
        <a:blipFill>
          <a:blip xmlns:r="http://schemas.openxmlformats.org/officeDocument/2006/relationships" r:embed="rId3">
            <a:extLst>
              <a:ext uri="{28A0092B-C50C-407E-A947-70E740481C1C}">
                <a14:useLocalDpi xmlns:a14="http://schemas.microsoft.com/office/drawing/2010/main" val="0"/>
              </a:ext>
            </a:extLst>
          </a:blip>
          <a:srcRect/>
          <a:stretch>
            <a:fillRect l="-4000" r="-4000"/>
          </a:stretch>
        </a:blipFill>
        <a:ln>
          <a:noFill/>
        </a:ln>
        <a:effectLst>
          <a:outerShdw blurRad="38100" dist="25400" dir="2700000" algn="br" rotWithShape="0">
            <a:srgbClr val="000000">
              <a:alpha val="60000"/>
            </a:srgbClr>
          </a:outerShdw>
        </a:effectLst>
        <a:scene3d>
          <a:camera prst="orthographicFront"/>
          <a:lightRig rig="flat" dir="t"/>
        </a:scene3d>
        <a:sp3d z="127000" prstMaterial="plastic">
          <a:bevelT w="88900" h="88900"/>
          <a:bevelB w="88900" h="31750" prst="angle"/>
        </a:sp3d>
      </dsp:spPr>
      <dsp:style>
        <a:lnRef idx="0">
          <a:scrgbClr r="0" g="0" b="0"/>
        </a:lnRef>
        <a:fillRef idx="3">
          <a:scrgbClr r="0" g="0" b="0"/>
        </a:fillRef>
        <a:effectRef idx="2">
          <a:scrgbClr r="0" g="0" b="0"/>
        </a:effectRef>
        <a:fontRef idx="minor"/>
      </dsp:style>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5785AC7-1A1F-4519-A5BE-44749F49DF2A}">
      <dsp:nvSpPr>
        <dsp:cNvPr id="0" name=""/>
        <dsp:cNvSpPr/>
      </dsp:nvSpPr>
      <dsp:spPr>
        <a:xfrm>
          <a:off x="0" y="0"/>
          <a:ext cx="8549640" cy="1810226"/>
        </a:xfrm>
        <a:prstGeom prst="roundRect">
          <a:avLst>
            <a:gd name="adj" fmla="val 10000"/>
          </a:avLst>
        </a:prstGeom>
        <a:gradFill rotWithShape="0">
          <a:gsLst>
            <a:gs pos="0">
              <a:schemeClr val="accent2">
                <a:hueOff val="0"/>
                <a:satOff val="0"/>
                <a:lumOff val="0"/>
                <a:alphaOff val="0"/>
                <a:shade val="85000"/>
                <a:satMod val="130000"/>
              </a:schemeClr>
            </a:gs>
            <a:gs pos="34000">
              <a:schemeClr val="accent2">
                <a:hueOff val="0"/>
                <a:satOff val="0"/>
                <a:lumOff val="0"/>
                <a:alphaOff val="0"/>
                <a:shade val="87000"/>
                <a:satMod val="125000"/>
              </a:schemeClr>
            </a:gs>
            <a:gs pos="70000">
              <a:schemeClr val="accent2">
                <a:hueOff val="0"/>
                <a:satOff val="0"/>
                <a:lumOff val="0"/>
                <a:alphaOff val="0"/>
                <a:tint val="100000"/>
                <a:shade val="90000"/>
                <a:satMod val="130000"/>
              </a:schemeClr>
            </a:gs>
            <a:gs pos="100000">
              <a:schemeClr val="accent2">
                <a:hueOff val="0"/>
                <a:satOff val="0"/>
                <a:lumOff val="0"/>
                <a:alphaOff val="0"/>
                <a:tint val="100000"/>
                <a:shade val="100000"/>
                <a:satMod val="110000"/>
              </a:schemeClr>
            </a:gs>
          </a:gsLst>
          <a:path path="circle">
            <a:fillToRect l="100000" t="100000" r="100000" b="100000"/>
          </a:path>
        </a:gradFill>
        <a:ln>
          <a:noFill/>
        </a:ln>
        <a:effectLst>
          <a:outerShdw blurRad="38100" dist="25400" dir="2700000" algn="br" rotWithShape="0">
            <a:srgbClr val="000000">
              <a:alpha val="60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67640" tIns="167640" rIns="167640" bIns="167640" numCol="1" spcCol="1270" anchor="ctr" anchorCtr="0">
          <a:noAutofit/>
        </a:bodyPr>
        <a:lstStyle/>
        <a:p>
          <a:pPr lvl="0" algn="l" defTabSz="1955800">
            <a:lnSpc>
              <a:spcPct val="90000"/>
            </a:lnSpc>
            <a:spcBef>
              <a:spcPct val="0"/>
            </a:spcBef>
            <a:spcAft>
              <a:spcPct val="35000"/>
            </a:spcAft>
          </a:pPr>
          <a:r>
            <a:rPr lang="es-ES" sz="4400" kern="1200" dirty="0" smtClean="0"/>
            <a:t>GENERAL</a:t>
          </a:r>
          <a:endParaRPr lang="es-ES" sz="4400" kern="1200" dirty="0"/>
        </a:p>
      </dsp:txBody>
      <dsp:txXfrm>
        <a:off x="53020" y="53020"/>
        <a:ext cx="6678629" cy="1704186"/>
      </dsp:txXfrm>
    </dsp:sp>
    <dsp:sp modelId="{612FC537-7D3E-4AAE-8571-7649089B9408}">
      <dsp:nvSpPr>
        <dsp:cNvPr id="0" name=""/>
        <dsp:cNvSpPr/>
      </dsp:nvSpPr>
      <dsp:spPr>
        <a:xfrm>
          <a:off x="1508759" y="2212498"/>
          <a:ext cx="8549640" cy="1810226"/>
        </a:xfrm>
        <a:prstGeom prst="roundRect">
          <a:avLst>
            <a:gd name="adj" fmla="val 10000"/>
          </a:avLst>
        </a:prstGeom>
        <a:gradFill rotWithShape="0">
          <a:gsLst>
            <a:gs pos="0">
              <a:schemeClr val="accent3">
                <a:hueOff val="0"/>
                <a:satOff val="0"/>
                <a:lumOff val="0"/>
                <a:alphaOff val="0"/>
                <a:shade val="85000"/>
                <a:satMod val="130000"/>
              </a:schemeClr>
            </a:gs>
            <a:gs pos="34000">
              <a:schemeClr val="accent3">
                <a:hueOff val="0"/>
                <a:satOff val="0"/>
                <a:lumOff val="0"/>
                <a:alphaOff val="0"/>
                <a:shade val="87000"/>
                <a:satMod val="125000"/>
              </a:schemeClr>
            </a:gs>
            <a:gs pos="70000">
              <a:schemeClr val="accent3">
                <a:hueOff val="0"/>
                <a:satOff val="0"/>
                <a:lumOff val="0"/>
                <a:alphaOff val="0"/>
                <a:tint val="100000"/>
                <a:shade val="90000"/>
                <a:satMod val="130000"/>
              </a:schemeClr>
            </a:gs>
            <a:gs pos="100000">
              <a:schemeClr val="accent3">
                <a:hueOff val="0"/>
                <a:satOff val="0"/>
                <a:lumOff val="0"/>
                <a:alphaOff val="0"/>
                <a:tint val="100000"/>
                <a:shade val="100000"/>
                <a:satMod val="110000"/>
              </a:schemeClr>
            </a:gs>
          </a:gsLst>
          <a:path path="circle">
            <a:fillToRect l="100000" t="100000" r="100000" b="100000"/>
          </a:path>
        </a:gradFill>
        <a:ln>
          <a:noFill/>
        </a:ln>
        <a:effectLst>
          <a:outerShdw blurRad="38100" dist="25400" dir="2700000" algn="br" rotWithShape="0">
            <a:srgbClr val="000000">
              <a:alpha val="60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lvl="0" algn="just" defTabSz="800100">
            <a:lnSpc>
              <a:spcPct val="90000"/>
            </a:lnSpc>
            <a:spcBef>
              <a:spcPct val="0"/>
            </a:spcBef>
            <a:spcAft>
              <a:spcPct val="35000"/>
            </a:spcAft>
          </a:pPr>
          <a:r>
            <a:rPr lang="es-ES" sz="1800" kern="1200" dirty="0" smtClean="0"/>
            <a:t>Validar  estrategias de enseñanza diseñadas,  desde situaciones problema para la  apropiación del concepto de derivada, teniendo como ejes los sistemas de representación y el pensamiento variacional, en estudiantes de grado once en la Institución Educativa Colegio PABLO EMILIO RIVERA  de Acacias – Meta.</a:t>
          </a:r>
          <a:endParaRPr lang="es-ES" sz="1800" kern="1200" dirty="0"/>
        </a:p>
      </dsp:txBody>
      <dsp:txXfrm>
        <a:off x="1561779" y="2265518"/>
        <a:ext cx="5758192" cy="1704186"/>
      </dsp:txXfrm>
    </dsp:sp>
    <dsp:sp modelId="{3D0E2D17-2703-47D1-8FC9-8AE4B57C5CA0}">
      <dsp:nvSpPr>
        <dsp:cNvPr id="0" name=""/>
        <dsp:cNvSpPr/>
      </dsp:nvSpPr>
      <dsp:spPr>
        <a:xfrm>
          <a:off x="7372992" y="1423038"/>
          <a:ext cx="1176647" cy="1176647"/>
        </a:xfrm>
        <a:prstGeom prst="downArrow">
          <a:avLst>
            <a:gd name="adj1" fmla="val 55000"/>
            <a:gd name="adj2" fmla="val 45000"/>
          </a:avLst>
        </a:prstGeom>
        <a:solidFill>
          <a:schemeClr val="accent2">
            <a:tint val="40000"/>
            <a:alpha val="90000"/>
            <a:hueOff val="0"/>
            <a:satOff val="0"/>
            <a:lumOff val="0"/>
            <a:alphaOff val="0"/>
          </a:schemeClr>
        </a:solidFill>
        <a:ln w="12700" cap="flat" cmpd="sng" algn="ctr">
          <a:solidFill>
            <a:schemeClr val="accent2">
              <a:tint val="40000"/>
              <a:alpha val="90000"/>
              <a:hueOff val="0"/>
              <a:satOff val="0"/>
              <a:lumOff val="0"/>
              <a:alphaOff val="0"/>
            </a:schemeClr>
          </a:solidFill>
          <a:prstDash val="solid"/>
        </a:ln>
        <a:effectLst>
          <a:outerShdw blurRad="38100" dist="25400" dir="2700000" algn="br" rotWithShape="0">
            <a:srgbClr val="000000">
              <a:alpha val="60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45720" tIns="45720" rIns="45720" bIns="45720" numCol="1" spcCol="1270" anchor="ctr" anchorCtr="0">
          <a:noAutofit/>
        </a:bodyPr>
        <a:lstStyle/>
        <a:p>
          <a:pPr lvl="0" algn="ctr" defTabSz="1600200">
            <a:lnSpc>
              <a:spcPct val="90000"/>
            </a:lnSpc>
            <a:spcBef>
              <a:spcPct val="0"/>
            </a:spcBef>
            <a:spcAft>
              <a:spcPct val="35000"/>
            </a:spcAft>
          </a:pPr>
          <a:endParaRPr lang="es-ES" sz="3600" kern="1200"/>
        </a:p>
      </dsp:txBody>
      <dsp:txXfrm>
        <a:off x="7637738" y="1423038"/>
        <a:ext cx="647155" cy="885427"/>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AF869CD-8543-470E-A31A-EE385FEFBEEA}">
      <dsp:nvSpPr>
        <dsp:cNvPr id="0" name=""/>
        <dsp:cNvSpPr/>
      </dsp:nvSpPr>
      <dsp:spPr>
        <a:xfrm>
          <a:off x="0" y="0"/>
          <a:ext cx="8046720" cy="884999"/>
        </a:xfrm>
        <a:prstGeom prst="roundRect">
          <a:avLst>
            <a:gd name="adj" fmla="val 10000"/>
          </a:avLst>
        </a:prstGeom>
        <a:gradFill rotWithShape="0">
          <a:gsLst>
            <a:gs pos="0">
              <a:schemeClr val="accent2">
                <a:hueOff val="0"/>
                <a:satOff val="0"/>
                <a:lumOff val="0"/>
                <a:alphaOff val="0"/>
                <a:shade val="85000"/>
                <a:satMod val="130000"/>
              </a:schemeClr>
            </a:gs>
            <a:gs pos="34000">
              <a:schemeClr val="accent2">
                <a:hueOff val="0"/>
                <a:satOff val="0"/>
                <a:lumOff val="0"/>
                <a:alphaOff val="0"/>
                <a:shade val="87000"/>
                <a:satMod val="125000"/>
              </a:schemeClr>
            </a:gs>
            <a:gs pos="70000">
              <a:schemeClr val="accent2">
                <a:hueOff val="0"/>
                <a:satOff val="0"/>
                <a:lumOff val="0"/>
                <a:alphaOff val="0"/>
                <a:tint val="100000"/>
                <a:shade val="90000"/>
                <a:satMod val="130000"/>
              </a:schemeClr>
            </a:gs>
            <a:gs pos="100000">
              <a:schemeClr val="accent2">
                <a:hueOff val="0"/>
                <a:satOff val="0"/>
                <a:lumOff val="0"/>
                <a:alphaOff val="0"/>
                <a:tint val="100000"/>
                <a:shade val="100000"/>
                <a:satMod val="110000"/>
              </a:schemeClr>
            </a:gs>
          </a:gsLst>
          <a:path path="circle">
            <a:fillToRect l="100000" t="100000" r="100000" b="100000"/>
          </a:path>
        </a:gradFill>
        <a:ln>
          <a:noFill/>
        </a:ln>
        <a:effectLst>
          <a:outerShdw blurRad="38100" dist="25400" dir="2700000" algn="br" rotWithShape="0">
            <a:srgbClr val="000000">
              <a:alpha val="60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87630" tIns="87630" rIns="87630" bIns="87630" numCol="1" spcCol="1270" anchor="ctr" anchorCtr="0">
          <a:noAutofit/>
        </a:bodyPr>
        <a:lstStyle/>
        <a:p>
          <a:pPr lvl="0" algn="l" defTabSz="1022350">
            <a:lnSpc>
              <a:spcPct val="90000"/>
            </a:lnSpc>
            <a:spcBef>
              <a:spcPct val="0"/>
            </a:spcBef>
            <a:spcAft>
              <a:spcPct val="35000"/>
            </a:spcAft>
          </a:pPr>
          <a:r>
            <a:rPr lang="es-ES" sz="2300" kern="1200" dirty="0" smtClean="0"/>
            <a:t>ESPECIFICOS</a:t>
          </a:r>
          <a:endParaRPr lang="es-ES" sz="2300" kern="1200" dirty="0"/>
        </a:p>
      </dsp:txBody>
      <dsp:txXfrm>
        <a:off x="25921" y="25921"/>
        <a:ext cx="7016953" cy="833157"/>
      </dsp:txXfrm>
    </dsp:sp>
    <dsp:sp modelId="{D4B216AE-1210-4AA8-A69A-A931F061CAE2}">
      <dsp:nvSpPr>
        <dsp:cNvPr id="0" name=""/>
        <dsp:cNvSpPr/>
      </dsp:nvSpPr>
      <dsp:spPr>
        <a:xfrm>
          <a:off x="673912" y="1045908"/>
          <a:ext cx="8046720" cy="884999"/>
        </a:xfrm>
        <a:prstGeom prst="roundRect">
          <a:avLst>
            <a:gd name="adj" fmla="val 10000"/>
          </a:avLst>
        </a:prstGeom>
        <a:gradFill rotWithShape="0">
          <a:gsLst>
            <a:gs pos="0">
              <a:schemeClr val="accent3">
                <a:hueOff val="0"/>
                <a:satOff val="0"/>
                <a:lumOff val="0"/>
                <a:alphaOff val="0"/>
                <a:shade val="85000"/>
                <a:satMod val="130000"/>
              </a:schemeClr>
            </a:gs>
            <a:gs pos="34000">
              <a:schemeClr val="accent3">
                <a:hueOff val="0"/>
                <a:satOff val="0"/>
                <a:lumOff val="0"/>
                <a:alphaOff val="0"/>
                <a:shade val="87000"/>
                <a:satMod val="125000"/>
              </a:schemeClr>
            </a:gs>
            <a:gs pos="70000">
              <a:schemeClr val="accent3">
                <a:hueOff val="0"/>
                <a:satOff val="0"/>
                <a:lumOff val="0"/>
                <a:alphaOff val="0"/>
                <a:tint val="100000"/>
                <a:shade val="90000"/>
                <a:satMod val="130000"/>
              </a:schemeClr>
            </a:gs>
            <a:gs pos="100000">
              <a:schemeClr val="accent3">
                <a:hueOff val="0"/>
                <a:satOff val="0"/>
                <a:lumOff val="0"/>
                <a:alphaOff val="0"/>
                <a:tint val="100000"/>
                <a:shade val="100000"/>
                <a:satMod val="110000"/>
              </a:schemeClr>
            </a:gs>
          </a:gsLst>
          <a:path path="circle">
            <a:fillToRect l="100000" t="100000" r="100000" b="100000"/>
          </a:path>
        </a:gradFill>
        <a:ln>
          <a:noFill/>
        </a:ln>
        <a:effectLst>
          <a:outerShdw blurRad="38100" dist="25400" dir="2700000" algn="br" rotWithShape="0">
            <a:srgbClr val="000000">
              <a:alpha val="60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87630" tIns="87630" rIns="87630" bIns="87630" numCol="1" spcCol="1270" anchor="ctr" anchorCtr="0">
          <a:noAutofit/>
        </a:bodyPr>
        <a:lstStyle/>
        <a:p>
          <a:pPr lvl="0" algn="l" defTabSz="1022350">
            <a:lnSpc>
              <a:spcPct val="90000"/>
            </a:lnSpc>
            <a:spcBef>
              <a:spcPct val="0"/>
            </a:spcBef>
            <a:spcAft>
              <a:spcPct val="35000"/>
            </a:spcAft>
          </a:pPr>
          <a:r>
            <a:rPr lang="es-ES" sz="2300" kern="1200" dirty="0" smtClean="0"/>
            <a:t>Revisar los referentes teóricos que aporten al proceso de la presente  investigación.</a:t>
          </a:r>
          <a:endParaRPr lang="es-ES" sz="2300" kern="1200" dirty="0"/>
        </a:p>
      </dsp:txBody>
      <dsp:txXfrm>
        <a:off x="699833" y="1071829"/>
        <a:ext cx="6745715" cy="833157"/>
      </dsp:txXfrm>
    </dsp:sp>
    <dsp:sp modelId="{777769D7-AF0A-47D4-B8F1-98F9B4419B47}">
      <dsp:nvSpPr>
        <dsp:cNvPr id="0" name=""/>
        <dsp:cNvSpPr/>
      </dsp:nvSpPr>
      <dsp:spPr>
        <a:xfrm>
          <a:off x="1337767" y="2091817"/>
          <a:ext cx="8046720" cy="884999"/>
        </a:xfrm>
        <a:prstGeom prst="roundRect">
          <a:avLst>
            <a:gd name="adj" fmla="val 10000"/>
          </a:avLst>
        </a:prstGeom>
        <a:gradFill rotWithShape="0">
          <a:gsLst>
            <a:gs pos="0">
              <a:schemeClr val="accent4">
                <a:hueOff val="0"/>
                <a:satOff val="0"/>
                <a:lumOff val="0"/>
                <a:alphaOff val="0"/>
                <a:shade val="85000"/>
                <a:satMod val="130000"/>
              </a:schemeClr>
            </a:gs>
            <a:gs pos="34000">
              <a:schemeClr val="accent4">
                <a:hueOff val="0"/>
                <a:satOff val="0"/>
                <a:lumOff val="0"/>
                <a:alphaOff val="0"/>
                <a:shade val="87000"/>
                <a:satMod val="125000"/>
              </a:schemeClr>
            </a:gs>
            <a:gs pos="70000">
              <a:schemeClr val="accent4">
                <a:hueOff val="0"/>
                <a:satOff val="0"/>
                <a:lumOff val="0"/>
                <a:alphaOff val="0"/>
                <a:tint val="100000"/>
                <a:shade val="90000"/>
                <a:satMod val="130000"/>
              </a:schemeClr>
            </a:gs>
            <a:gs pos="100000">
              <a:schemeClr val="accent4">
                <a:hueOff val="0"/>
                <a:satOff val="0"/>
                <a:lumOff val="0"/>
                <a:alphaOff val="0"/>
                <a:tint val="100000"/>
                <a:shade val="100000"/>
                <a:satMod val="110000"/>
              </a:schemeClr>
            </a:gs>
          </a:gsLst>
          <a:path path="circle">
            <a:fillToRect l="100000" t="100000" r="100000" b="100000"/>
          </a:path>
        </a:gradFill>
        <a:ln>
          <a:noFill/>
        </a:ln>
        <a:effectLst>
          <a:outerShdw blurRad="38100" dist="25400" dir="2700000" algn="br" rotWithShape="0">
            <a:srgbClr val="000000">
              <a:alpha val="60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87630" tIns="87630" rIns="87630" bIns="87630" numCol="1" spcCol="1270" anchor="ctr" anchorCtr="0">
          <a:noAutofit/>
        </a:bodyPr>
        <a:lstStyle/>
        <a:p>
          <a:pPr lvl="0" algn="l" defTabSz="1022350">
            <a:lnSpc>
              <a:spcPct val="90000"/>
            </a:lnSpc>
            <a:spcBef>
              <a:spcPct val="0"/>
            </a:spcBef>
            <a:spcAft>
              <a:spcPct val="35000"/>
            </a:spcAft>
          </a:pPr>
          <a:r>
            <a:rPr lang="es-ES" sz="2300" kern="1200" dirty="0" smtClean="0"/>
            <a:t>Identificar las dificultades que los estudiantes tienen en la resolución de situaciones problema.</a:t>
          </a:r>
        </a:p>
      </dsp:txBody>
      <dsp:txXfrm>
        <a:off x="1363688" y="2117738"/>
        <a:ext cx="6755773" cy="833157"/>
      </dsp:txXfrm>
    </dsp:sp>
    <dsp:sp modelId="{298EF7FA-DBD8-4189-9338-1F4E2531802D}">
      <dsp:nvSpPr>
        <dsp:cNvPr id="0" name=""/>
        <dsp:cNvSpPr/>
      </dsp:nvSpPr>
      <dsp:spPr>
        <a:xfrm>
          <a:off x="2011680" y="3137725"/>
          <a:ext cx="8046720" cy="884999"/>
        </a:xfrm>
        <a:prstGeom prst="roundRect">
          <a:avLst>
            <a:gd name="adj" fmla="val 10000"/>
          </a:avLst>
        </a:prstGeom>
        <a:gradFill rotWithShape="0">
          <a:gsLst>
            <a:gs pos="0">
              <a:schemeClr val="accent5">
                <a:hueOff val="0"/>
                <a:satOff val="0"/>
                <a:lumOff val="0"/>
                <a:alphaOff val="0"/>
                <a:shade val="85000"/>
                <a:satMod val="130000"/>
              </a:schemeClr>
            </a:gs>
            <a:gs pos="34000">
              <a:schemeClr val="accent5">
                <a:hueOff val="0"/>
                <a:satOff val="0"/>
                <a:lumOff val="0"/>
                <a:alphaOff val="0"/>
                <a:shade val="87000"/>
                <a:satMod val="125000"/>
              </a:schemeClr>
            </a:gs>
            <a:gs pos="70000">
              <a:schemeClr val="accent5">
                <a:hueOff val="0"/>
                <a:satOff val="0"/>
                <a:lumOff val="0"/>
                <a:alphaOff val="0"/>
                <a:tint val="100000"/>
                <a:shade val="90000"/>
                <a:satMod val="130000"/>
              </a:schemeClr>
            </a:gs>
            <a:gs pos="100000">
              <a:schemeClr val="accent5">
                <a:hueOff val="0"/>
                <a:satOff val="0"/>
                <a:lumOff val="0"/>
                <a:alphaOff val="0"/>
                <a:tint val="100000"/>
                <a:shade val="100000"/>
                <a:satMod val="110000"/>
              </a:schemeClr>
            </a:gs>
          </a:gsLst>
          <a:path path="circle">
            <a:fillToRect l="100000" t="100000" r="100000" b="100000"/>
          </a:path>
        </a:gradFill>
        <a:ln>
          <a:noFill/>
        </a:ln>
        <a:effectLst>
          <a:outerShdw blurRad="38100" dist="25400" dir="2700000" algn="br" rotWithShape="0">
            <a:srgbClr val="000000">
              <a:alpha val="60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87630" tIns="87630" rIns="87630" bIns="87630" numCol="1" spcCol="1270" anchor="ctr" anchorCtr="0">
          <a:noAutofit/>
        </a:bodyPr>
        <a:lstStyle/>
        <a:p>
          <a:pPr lvl="0" algn="l" defTabSz="1022350">
            <a:lnSpc>
              <a:spcPct val="90000"/>
            </a:lnSpc>
            <a:spcBef>
              <a:spcPct val="0"/>
            </a:spcBef>
            <a:spcAft>
              <a:spcPct val="35000"/>
            </a:spcAft>
          </a:pPr>
          <a:r>
            <a:rPr lang="es-ES" sz="2300" kern="1200" dirty="0" smtClean="0"/>
            <a:t>Diseñar actividades didácticas a partir de los resultados obtenidos en el diagnóstico.</a:t>
          </a:r>
        </a:p>
      </dsp:txBody>
      <dsp:txXfrm>
        <a:off x="2037601" y="3163646"/>
        <a:ext cx="6745715" cy="833157"/>
      </dsp:txXfrm>
    </dsp:sp>
    <dsp:sp modelId="{765F5BA7-FB0E-4139-9F02-B221250BAE63}">
      <dsp:nvSpPr>
        <dsp:cNvPr id="0" name=""/>
        <dsp:cNvSpPr/>
      </dsp:nvSpPr>
      <dsp:spPr>
        <a:xfrm>
          <a:off x="7471470" y="677829"/>
          <a:ext cx="575249" cy="575249"/>
        </a:xfrm>
        <a:prstGeom prst="downArrow">
          <a:avLst>
            <a:gd name="adj1" fmla="val 55000"/>
            <a:gd name="adj2" fmla="val 45000"/>
          </a:avLst>
        </a:prstGeom>
        <a:solidFill>
          <a:schemeClr val="accent2">
            <a:tint val="40000"/>
            <a:alpha val="90000"/>
            <a:hueOff val="0"/>
            <a:satOff val="0"/>
            <a:lumOff val="0"/>
            <a:alphaOff val="0"/>
          </a:schemeClr>
        </a:solidFill>
        <a:ln w="12700" cap="flat" cmpd="sng" algn="ctr">
          <a:solidFill>
            <a:schemeClr val="accent2">
              <a:tint val="40000"/>
              <a:alpha val="90000"/>
              <a:hueOff val="0"/>
              <a:satOff val="0"/>
              <a:lumOff val="0"/>
              <a:alphaOff val="0"/>
            </a:schemeClr>
          </a:solidFill>
          <a:prstDash val="solid"/>
        </a:ln>
        <a:effectLst>
          <a:outerShdw blurRad="38100" dist="25400" dir="2700000" algn="br" rotWithShape="0">
            <a:srgbClr val="000000">
              <a:alpha val="60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33020" tIns="33020" rIns="33020" bIns="33020" numCol="1" spcCol="1270" anchor="ctr" anchorCtr="0">
          <a:noAutofit/>
        </a:bodyPr>
        <a:lstStyle/>
        <a:p>
          <a:pPr lvl="0" algn="ctr" defTabSz="1155700">
            <a:lnSpc>
              <a:spcPct val="90000"/>
            </a:lnSpc>
            <a:spcBef>
              <a:spcPct val="0"/>
            </a:spcBef>
            <a:spcAft>
              <a:spcPct val="35000"/>
            </a:spcAft>
          </a:pPr>
          <a:endParaRPr lang="es-ES" sz="2600" kern="1200"/>
        </a:p>
      </dsp:txBody>
      <dsp:txXfrm>
        <a:off x="7600901" y="677829"/>
        <a:ext cx="316387" cy="432875"/>
      </dsp:txXfrm>
    </dsp:sp>
    <dsp:sp modelId="{A09E64E8-8D6F-40C4-ABC6-0D51C8AE232A}">
      <dsp:nvSpPr>
        <dsp:cNvPr id="0" name=""/>
        <dsp:cNvSpPr/>
      </dsp:nvSpPr>
      <dsp:spPr>
        <a:xfrm>
          <a:off x="8145383" y="1723737"/>
          <a:ext cx="575249" cy="575249"/>
        </a:xfrm>
        <a:prstGeom prst="downArrow">
          <a:avLst>
            <a:gd name="adj1" fmla="val 55000"/>
            <a:gd name="adj2" fmla="val 45000"/>
          </a:avLst>
        </a:prstGeom>
        <a:solidFill>
          <a:schemeClr val="accent3">
            <a:tint val="40000"/>
            <a:alpha val="90000"/>
            <a:hueOff val="0"/>
            <a:satOff val="0"/>
            <a:lumOff val="0"/>
            <a:alphaOff val="0"/>
          </a:schemeClr>
        </a:solidFill>
        <a:ln w="12700" cap="flat" cmpd="sng" algn="ctr">
          <a:solidFill>
            <a:schemeClr val="accent3">
              <a:tint val="40000"/>
              <a:alpha val="90000"/>
              <a:hueOff val="0"/>
              <a:satOff val="0"/>
              <a:lumOff val="0"/>
              <a:alphaOff val="0"/>
            </a:schemeClr>
          </a:solidFill>
          <a:prstDash val="solid"/>
        </a:ln>
        <a:effectLst>
          <a:outerShdw blurRad="38100" dist="25400" dir="2700000" algn="br" rotWithShape="0">
            <a:srgbClr val="000000">
              <a:alpha val="60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33020" tIns="33020" rIns="33020" bIns="33020" numCol="1" spcCol="1270" anchor="ctr" anchorCtr="0">
          <a:noAutofit/>
        </a:bodyPr>
        <a:lstStyle/>
        <a:p>
          <a:pPr lvl="0" algn="ctr" defTabSz="1155700">
            <a:lnSpc>
              <a:spcPct val="90000"/>
            </a:lnSpc>
            <a:spcBef>
              <a:spcPct val="0"/>
            </a:spcBef>
            <a:spcAft>
              <a:spcPct val="35000"/>
            </a:spcAft>
          </a:pPr>
          <a:endParaRPr lang="es-ES" sz="2600" kern="1200"/>
        </a:p>
      </dsp:txBody>
      <dsp:txXfrm>
        <a:off x="8274814" y="1723737"/>
        <a:ext cx="316387" cy="432875"/>
      </dsp:txXfrm>
    </dsp:sp>
    <dsp:sp modelId="{C11D66F0-3872-45FC-8DE9-3C7995178FC0}">
      <dsp:nvSpPr>
        <dsp:cNvPr id="0" name=""/>
        <dsp:cNvSpPr/>
      </dsp:nvSpPr>
      <dsp:spPr>
        <a:xfrm>
          <a:off x="8809237" y="2769646"/>
          <a:ext cx="575249" cy="575249"/>
        </a:xfrm>
        <a:prstGeom prst="downArrow">
          <a:avLst>
            <a:gd name="adj1" fmla="val 55000"/>
            <a:gd name="adj2" fmla="val 45000"/>
          </a:avLst>
        </a:prstGeom>
        <a:solidFill>
          <a:schemeClr val="accent4">
            <a:tint val="40000"/>
            <a:alpha val="90000"/>
            <a:hueOff val="0"/>
            <a:satOff val="0"/>
            <a:lumOff val="0"/>
            <a:alphaOff val="0"/>
          </a:schemeClr>
        </a:solidFill>
        <a:ln w="12700" cap="flat" cmpd="sng" algn="ctr">
          <a:solidFill>
            <a:schemeClr val="accent4">
              <a:tint val="40000"/>
              <a:alpha val="90000"/>
              <a:hueOff val="0"/>
              <a:satOff val="0"/>
              <a:lumOff val="0"/>
              <a:alphaOff val="0"/>
            </a:schemeClr>
          </a:solidFill>
          <a:prstDash val="solid"/>
        </a:ln>
        <a:effectLst>
          <a:outerShdw blurRad="38100" dist="25400" dir="2700000" algn="br" rotWithShape="0">
            <a:srgbClr val="000000">
              <a:alpha val="60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33020" tIns="33020" rIns="33020" bIns="33020" numCol="1" spcCol="1270" anchor="ctr" anchorCtr="0">
          <a:noAutofit/>
        </a:bodyPr>
        <a:lstStyle/>
        <a:p>
          <a:pPr lvl="0" algn="ctr" defTabSz="1155700">
            <a:lnSpc>
              <a:spcPct val="90000"/>
            </a:lnSpc>
            <a:spcBef>
              <a:spcPct val="0"/>
            </a:spcBef>
            <a:spcAft>
              <a:spcPct val="35000"/>
            </a:spcAft>
          </a:pPr>
          <a:endParaRPr lang="es-ES" sz="2600" kern="1200"/>
        </a:p>
      </dsp:txBody>
      <dsp:txXfrm>
        <a:off x="8938668" y="2769646"/>
        <a:ext cx="316387" cy="432875"/>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F4D7AF3-E57A-4D14-ACFB-24B65BE3A44C}">
      <dsp:nvSpPr>
        <dsp:cNvPr id="0" name=""/>
        <dsp:cNvSpPr/>
      </dsp:nvSpPr>
      <dsp:spPr>
        <a:xfrm>
          <a:off x="3712" y="1230"/>
          <a:ext cx="10050974" cy="1225674"/>
        </a:xfrm>
        <a:prstGeom prst="roundRect">
          <a:avLst>
            <a:gd name="adj" fmla="val 10000"/>
          </a:avLst>
        </a:prstGeom>
        <a:gradFill rotWithShape="0">
          <a:gsLst>
            <a:gs pos="0">
              <a:schemeClr val="accent1">
                <a:hueOff val="0"/>
                <a:satOff val="0"/>
                <a:lumOff val="0"/>
                <a:alphaOff val="0"/>
                <a:shade val="85000"/>
                <a:satMod val="130000"/>
              </a:schemeClr>
            </a:gs>
            <a:gs pos="34000">
              <a:schemeClr val="accent1">
                <a:hueOff val="0"/>
                <a:satOff val="0"/>
                <a:lumOff val="0"/>
                <a:alphaOff val="0"/>
                <a:shade val="87000"/>
                <a:satMod val="125000"/>
              </a:schemeClr>
            </a:gs>
            <a:gs pos="70000">
              <a:schemeClr val="accent1">
                <a:hueOff val="0"/>
                <a:satOff val="0"/>
                <a:lumOff val="0"/>
                <a:alphaOff val="0"/>
                <a:tint val="100000"/>
                <a:shade val="90000"/>
                <a:satMod val="130000"/>
              </a:schemeClr>
            </a:gs>
            <a:gs pos="100000">
              <a:schemeClr val="accent1">
                <a:hueOff val="0"/>
                <a:satOff val="0"/>
                <a:lumOff val="0"/>
                <a:alphaOff val="0"/>
                <a:tint val="100000"/>
                <a:shade val="100000"/>
                <a:satMod val="110000"/>
              </a:schemeClr>
            </a:gs>
          </a:gsLst>
          <a:path path="circle">
            <a:fillToRect l="100000" t="100000" r="100000" b="100000"/>
          </a:path>
        </a:gradFill>
        <a:ln>
          <a:noFill/>
        </a:ln>
        <a:effectLst>
          <a:outerShdw blurRad="38100" dist="25400" dir="2700000" algn="br" rotWithShape="0">
            <a:srgbClr val="000000">
              <a:alpha val="60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201930" tIns="201930" rIns="201930" bIns="201930" numCol="1" spcCol="1270" anchor="ctr" anchorCtr="0">
          <a:noAutofit/>
        </a:bodyPr>
        <a:lstStyle/>
        <a:p>
          <a:pPr lvl="0" algn="ctr" defTabSz="2355850">
            <a:lnSpc>
              <a:spcPct val="90000"/>
            </a:lnSpc>
            <a:spcBef>
              <a:spcPct val="0"/>
            </a:spcBef>
            <a:spcAft>
              <a:spcPct val="35000"/>
            </a:spcAft>
          </a:pPr>
          <a:r>
            <a:rPr lang="es-CO" sz="5300" kern="1200" dirty="0" smtClean="0"/>
            <a:t>Población y Muestra</a:t>
          </a:r>
          <a:endParaRPr lang="es-CO" sz="5300" kern="1200" dirty="0"/>
        </a:p>
      </dsp:txBody>
      <dsp:txXfrm>
        <a:off x="39611" y="37129"/>
        <a:ext cx="9979176" cy="1153876"/>
      </dsp:txXfrm>
    </dsp:sp>
    <dsp:sp modelId="{611EE99B-8A2B-492D-A3B0-283338B91687}">
      <dsp:nvSpPr>
        <dsp:cNvPr id="0" name=""/>
        <dsp:cNvSpPr/>
      </dsp:nvSpPr>
      <dsp:spPr>
        <a:xfrm>
          <a:off x="3712" y="1398525"/>
          <a:ext cx="4924205" cy="1225674"/>
        </a:xfrm>
        <a:prstGeom prst="roundRect">
          <a:avLst>
            <a:gd name="adj" fmla="val 10000"/>
          </a:avLst>
        </a:prstGeom>
        <a:gradFill rotWithShape="0">
          <a:gsLst>
            <a:gs pos="0">
              <a:schemeClr val="accent2">
                <a:hueOff val="0"/>
                <a:satOff val="0"/>
                <a:lumOff val="0"/>
                <a:alphaOff val="0"/>
                <a:shade val="85000"/>
                <a:satMod val="130000"/>
              </a:schemeClr>
            </a:gs>
            <a:gs pos="34000">
              <a:schemeClr val="accent2">
                <a:hueOff val="0"/>
                <a:satOff val="0"/>
                <a:lumOff val="0"/>
                <a:alphaOff val="0"/>
                <a:shade val="87000"/>
                <a:satMod val="125000"/>
              </a:schemeClr>
            </a:gs>
            <a:gs pos="70000">
              <a:schemeClr val="accent2">
                <a:hueOff val="0"/>
                <a:satOff val="0"/>
                <a:lumOff val="0"/>
                <a:alphaOff val="0"/>
                <a:tint val="100000"/>
                <a:shade val="90000"/>
                <a:satMod val="130000"/>
              </a:schemeClr>
            </a:gs>
            <a:gs pos="100000">
              <a:schemeClr val="accent2">
                <a:hueOff val="0"/>
                <a:satOff val="0"/>
                <a:lumOff val="0"/>
                <a:alphaOff val="0"/>
                <a:tint val="100000"/>
                <a:shade val="100000"/>
                <a:satMod val="110000"/>
              </a:schemeClr>
            </a:gs>
          </a:gsLst>
          <a:path path="circle">
            <a:fillToRect l="100000" t="100000" r="100000" b="100000"/>
          </a:path>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1">
          <a:scrgbClr r="0" g="0" b="0"/>
        </a:effectRef>
        <a:fontRef idx="minor">
          <a:schemeClr val="lt1"/>
        </a:fontRef>
      </dsp:style>
      <dsp:txBody>
        <a:bodyPr spcFirstLastPara="0" vert="horz" wrap="square" lIns="160020" tIns="160020" rIns="160020" bIns="160020" numCol="1" spcCol="1270" anchor="ctr" anchorCtr="0">
          <a:noAutofit/>
        </a:bodyPr>
        <a:lstStyle/>
        <a:p>
          <a:pPr lvl="0" algn="ctr" defTabSz="1866900">
            <a:lnSpc>
              <a:spcPct val="90000"/>
            </a:lnSpc>
            <a:spcBef>
              <a:spcPct val="0"/>
            </a:spcBef>
            <a:spcAft>
              <a:spcPct val="35000"/>
            </a:spcAft>
          </a:pPr>
          <a:r>
            <a:rPr lang="es-CO" sz="4200" kern="1200" dirty="0" smtClean="0"/>
            <a:t>Fases</a:t>
          </a:r>
          <a:endParaRPr lang="es-CO" sz="4200" kern="1200" dirty="0"/>
        </a:p>
      </dsp:txBody>
      <dsp:txXfrm>
        <a:off x="39611" y="1434424"/>
        <a:ext cx="4852407" cy="1153876"/>
      </dsp:txXfrm>
    </dsp:sp>
    <dsp:sp modelId="{61D87F6E-2BE1-47AD-810F-6327CAA60EF4}">
      <dsp:nvSpPr>
        <dsp:cNvPr id="0" name=""/>
        <dsp:cNvSpPr/>
      </dsp:nvSpPr>
      <dsp:spPr>
        <a:xfrm>
          <a:off x="3712" y="2795820"/>
          <a:ext cx="2411462" cy="1225674"/>
        </a:xfrm>
        <a:prstGeom prst="roundRect">
          <a:avLst>
            <a:gd name="adj" fmla="val 10000"/>
          </a:avLst>
        </a:prstGeom>
        <a:gradFill rotWithShape="0">
          <a:gsLst>
            <a:gs pos="0">
              <a:schemeClr val="accent3">
                <a:hueOff val="0"/>
                <a:satOff val="0"/>
                <a:lumOff val="0"/>
                <a:alphaOff val="0"/>
                <a:shade val="85000"/>
                <a:satMod val="130000"/>
              </a:schemeClr>
            </a:gs>
            <a:gs pos="34000">
              <a:schemeClr val="accent3">
                <a:hueOff val="0"/>
                <a:satOff val="0"/>
                <a:lumOff val="0"/>
                <a:alphaOff val="0"/>
                <a:shade val="87000"/>
                <a:satMod val="125000"/>
              </a:schemeClr>
            </a:gs>
            <a:gs pos="70000">
              <a:schemeClr val="accent3">
                <a:hueOff val="0"/>
                <a:satOff val="0"/>
                <a:lumOff val="0"/>
                <a:alphaOff val="0"/>
                <a:tint val="100000"/>
                <a:shade val="90000"/>
                <a:satMod val="130000"/>
              </a:schemeClr>
            </a:gs>
            <a:gs pos="100000">
              <a:schemeClr val="accent3">
                <a:hueOff val="0"/>
                <a:satOff val="0"/>
                <a:lumOff val="0"/>
                <a:alphaOff val="0"/>
                <a:tint val="100000"/>
                <a:shade val="100000"/>
                <a:satMod val="110000"/>
              </a:schemeClr>
            </a:gs>
          </a:gsLst>
          <a:path path="circle">
            <a:fillToRect l="100000" t="100000" r="100000" b="100000"/>
          </a:path>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1">
          <a:scrgbClr r="0" g="0" b="0"/>
        </a:effectRef>
        <a:fontRef idx="minor">
          <a:schemeClr val="lt1"/>
        </a:fontRef>
      </dsp:style>
      <dsp:txBody>
        <a:bodyPr spcFirstLastPara="0" vert="horz" wrap="square" lIns="87630" tIns="87630" rIns="87630" bIns="87630" numCol="1" spcCol="1270" anchor="ctr" anchorCtr="0">
          <a:noAutofit/>
        </a:bodyPr>
        <a:lstStyle/>
        <a:p>
          <a:pPr lvl="0" algn="ctr" defTabSz="1022350">
            <a:lnSpc>
              <a:spcPct val="90000"/>
            </a:lnSpc>
            <a:spcBef>
              <a:spcPct val="0"/>
            </a:spcBef>
            <a:spcAft>
              <a:spcPct val="35000"/>
            </a:spcAft>
          </a:pPr>
          <a:r>
            <a:rPr lang="es-CO" sz="2300" kern="1200" dirty="0" smtClean="0"/>
            <a:t>Fase de revisión teórica</a:t>
          </a:r>
          <a:endParaRPr lang="es-CO" sz="2300" kern="1200" dirty="0"/>
        </a:p>
      </dsp:txBody>
      <dsp:txXfrm>
        <a:off x="39611" y="2831719"/>
        <a:ext cx="2339664" cy="1153876"/>
      </dsp:txXfrm>
    </dsp:sp>
    <dsp:sp modelId="{305ACC56-4B22-4D73-AC9A-68A7EB86368D}">
      <dsp:nvSpPr>
        <dsp:cNvPr id="0" name=""/>
        <dsp:cNvSpPr/>
      </dsp:nvSpPr>
      <dsp:spPr>
        <a:xfrm>
          <a:off x="2516456" y="2795820"/>
          <a:ext cx="2411462" cy="1225674"/>
        </a:xfrm>
        <a:prstGeom prst="roundRect">
          <a:avLst>
            <a:gd name="adj" fmla="val 10000"/>
          </a:avLst>
        </a:prstGeom>
        <a:gradFill rotWithShape="0">
          <a:gsLst>
            <a:gs pos="0">
              <a:schemeClr val="accent3">
                <a:hueOff val="0"/>
                <a:satOff val="0"/>
                <a:lumOff val="0"/>
                <a:alphaOff val="0"/>
                <a:shade val="85000"/>
                <a:satMod val="130000"/>
              </a:schemeClr>
            </a:gs>
            <a:gs pos="34000">
              <a:schemeClr val="accent3">
                <a:hueOff val="0"/>
                <a:satOff val="0"/>
                <a:lumOff val="0"/>
                <a:alphaOff val="0"/>
                <a:shade val="87000"/>
                <a:satMod val="125000"/>
              </a:schemeClr>
            </a:gs>
            <a:gs pos="70000">
              <a:schemeClr val="accent3">
                <a:hueOff val="0"/>
                <a:satOff val="0"/>
                <a:lumOff val="0"/>
                <a:alphaOff val="0"/>
                <a:tint val="100000"/>
                <a:shade val="90000"/>
                <a:satMod val="130000"/>
              </a:schemeClr>
            </a:gs>
            <a:gs pos="100000">
              <a:schemeClr val="accent3">
                <a:hueOff val="0"/>
                <a:satOff val="0"/>
                <a:lumOff val="0"/>
                <a:alphaOff val="0"/>
                <a:tint val="100000"/>
                <a:shade val="100000"/>
                <a:satMod val="110000"/>
              </a:schemeClr>
            </a:gs>
          </a:gsLst>
          <a:path path="circle">
            <a:fillToRect l="100000" t="100000" r="100000" b="100000"/>
          </a:path>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1">
          <a:scrgbClr r="0" g="0" b="0"/>
        </a:effectRef>
        <a:fontRef idx="minor">
          <a:schemeClr val="lt1"/>
        </a:fontRef>
      </dsp:style>
      <dsp:txBody>
        <a:bodyPr spcFirstLastPara="0" vert="horz" wrap="square" lIns="87630" tIns="87630" rIns="87630" bIns="87630" numCol="1" spcCol="1270" anchor="ctr" anchorCtr="0">
          <a:noAutofit/>
        </a:bodyPr>
        <a:lstStyle/>
        <a:p>
          <a:pPr lvl="0" algn="ctr" defTabSz="1022350">
            <a:lnSpc>
              <a:spcPct val="90000"/>
            </a:lnSpc>
            <a:spcBef>
              <a:spcPct val="0"/>
            </a:spcBef>
            <a:spcAft>
              <a:spcPct val="35000"/>
            </a:spcAft>
          </a:pPr>
          <a:r>
            <a:rPr lang="es-CO" sz="2300" kern="1200" dirty="0" smtClean="0"/>
            <a:t>Fase de </a:t>
          </a:r>
          <a:r>
            <a:rPr lang="es-CO" sz="2300" kern="1200" dirty="0" smtClean="0"/>
            <a:t>Diagnóstico</a:t>
          </a:r>
          <a:endParaRPr lang="es-CO" sz="2300" kern="1200" dirty="0" smtClean="0"/>
        </a:p>
      </dsp:txBody>
      <dsp:txXfrm>
        <a:off x="2552355" y="2831719"/>
        <a:ext cx="2339664" cy="1153876"/>
      </dsp:txXfrm>
    </dsp:sp>
    <dsp:sp modelId="{D3676E72-9B54-4B2D-BF87-20E1001C1E2B}">
      <dsp:nvSpPr>
        <dsp:cNvPr id="0" name=""/>
        <dsp:cNvSpPr/>
      </dsp:nvSpPr>
      <dsp:spPr>
        <a:xfrm>
          <a:off x="5130481" y="1398525"/>
          <a:ext cx="4924205" cy="1225674"/>
        </a:xfrm>
        <a:prstGeom prst="roundRect">
          <a:avLst>
            <a:gd name="adj" fmla="val 10000"/>
          </a:avLst>
        </a:prstGeom>
        <a:gradFill rotWithShape="0">
          <a:gsLst>
            <a:gs pos="0">
              <a:schemeClr val="accent2">
                <a:hueOff val="0"/>
                <a:satOff val="0"/>
                <a:lumOff val="0"/>
                <a:alphaOff val="0"/>
                <a:shade val="85000"/>
                <a:satMod val="130000"/>
              </a:schemeClr>
            </a:gs>
            <a:gs pos="34000">
              <a:schemeClr val="accent2">
                <a:hueOff val="0"/>
                <a:satOff val="0"/>
                <a:lumOff val="0"/>
                <a:alphaOff val="0"/>
                <a:shade val="87000"/>
                <a:satMod val="125000"/>
              </a:schemeClr>
            </a:gs>
            <a:gs pos="70000">
              <a:schemeClr val="accent2">
                <a:hueOff val="0"/>
                <a:satOff val="0"/>
                <a:lumOff val="0"/>
                <a:alphaOff val="0"/>
                <a:tint val="100000"/>
                <a:shade val="90000"/>
                <a:satMod val="130000"/>
              </a:schemeClr>
            </a:gs>
            <a:gs pos="100000">
              <a:schemeClr val="accent2">
                <a:hueOff val="0"/>
                <a:satOff val="0"/>
                <a:lumOff val="0"/>
                <a:alphaOff val="0"/>
                <a:tint val="100000"/>
                <a:shade val="100000"/>
                <a:satMod val="110000"/>
              </a:schemeClr>
            </a:gs>
          </a:gsLst>
          <a:path path="circle">
            <a:fillToRect l="100000" t="100000" r="100000" b="100000"/>
          </a:path>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1">
          <a:scrgbClr r="0" g="0" b="0"/>
        </a:effectRef>
        <a:fontRef idx="minor">
          <a:schemeClr val="lt1"/>
        </a:fontRef>
      </dsp:style>
      <dsp:txBody>
        <a:bodyPr spcFirstLastPara="0" vert="horz" wrap="square" lIns="160020" tIns="160020" rIns="160020" bIns="160020" numCol="1" spcCol="1270" anchor="ctr" anchorCtr="0">
          <a:noAutofit/>
        </a:bodyPr>
        <a:lstStyle/>
        <a:p>
          <a:pPr lvl="0" algn="ctr" defTabSz="1866900">
            <a:lnSpc>
              <a:spcPct val="90000"/>
            </a:lnSpc>
            <a:spcBef>
              <a:spcPct val="0"/>
            </a:spcBef>
            <a:spcAft>
              <a:spcPct val="35000"/>
            </a:spcAft>
          </a:pPr>
          <a:r>
            <a:rPr lang="es-CO" sz="4200" kern="1200" dirty="0" smtClean="0"/>
            <a:t>Fase de Formulación</a:t>
          </a:r>
          <a:endParaRPr lang="es-CO" sz="4200" kern="1200" dirty="0"/>
        </a:p>
      </dsp:txBody>
      <dsp:txXfrm>
        <a:off x="5166380" y="1434424"/>
        <a:ext cx="4852407" cy="1153876"/>
      </dsp:txXfrm>
    </dsp:sp>
    <dsp:sp modelId="{6A32DC0C-8D99-4AE2-B604-6EF6077198FB}">
      <dsp:nvSpPr>
        <dsp:cNvPr id="0" name=""/>
        <dsp:cNvSpPr/>
      </dsp:nvSpPr>
      <dsp:spPr>
        <a:xfrm>
          <a:off x="5130481" y="2795820"/>
          <a:ext cx="2411462" cy="1225674"/>
        </a:xfrm>
        <a:prstGeom prst="roundRect">
          <a:avLst>
            <a:gd name="adj" fmla="val 10000"/>
          </a:avLst>
        </a:prstGeom>
        <a:gradFill rotWithShape="0">
          <a:gsLst>
            <a:gs pos="0">
              <a:schemeClr val="accent3">
                <a:hueOff val="0"/>
                <a:satOff val="0"/>
                <a:lumOff val="0"/>
                <a:alphaOff val="0"/>
                <a:shade val="85000"/>
                <a:satMod val="130000"/>
              </a:schemeClr>
            </a:gs>
            <a:gs pos="34000">
              <a:schemeClr val="accent3">
                <a:hueOff val="0"/>
                <a:satOff val="0"/>
                <a:lumOff val="0"/>
                <a:alphaOff val="0"/>
                <a:shade val="87000"/>
                <a:satMod val="125000"/>
              </a:schemeClr>
            </a:gs>
            <a:gs pos="70000">
              <a:schemeClr val="accent3">
                <a:hueOff val="0"/>
                <a:satOff val="0"/>
                <a:lumOff val="0"/>
                <a:alphaOff val="0"/>
                <a:tint val="100000"/>
                <a:shade val="90000"/>
                <a:satMod val="130000"/>
              </a:schemeClr>
            </a:gs>
            <a:gs pos="100000">
              <a:schemeClr val="accent3">
                <a:hueOff val="0"/>
                <a:satOff val="0"/>
                <a:lumOff val="0"/>
                <a:alphaOff val="0"/>
                <a:tint val="100000"/>
                <a:shade val="100000"/>
                <a:satMod val="110000"/>
              </a:schemeClr>
            </a:gs>
          </a:gsLst>
          <a:path path="circle">
            <a:fillToRect l="100000" t="100000" r="100000" b="100000"/>
          </a:path>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1">
          <a:scrgbClr r="0" g="0" b="0"/>
        </a:effectRef>
        <a:fontRef idx="minor">
          <a:schemeClr val="lt1"/>
        </a:fontRef>
      </dsp:style>
      <dsp:txBody>
        <a:bodyPr spcFirstLastPara="0" vert="horz" wrap="square" lIns="87630" tIns="87630" rIns="87630" bIns="87630" numCol="1" spcCol="1270" anchor="ctr" anchorCtr="0">
          <a:noAutofit/>
        </a:bodyPr>
        <a:lstStyle/>
        <a:p>
          <a:pPr lvl="0" algn="ctr" defTabSz="1022350">
            <a:lnSpc>
              <a:spcPct val="90000"/>
            </a:lnSpc>
            <a:spcBef>
              <a:spcPct val="0"/>
            </a:spcBef>
            <a:spcAft>
              <a:spcPct val="35000"/>
            </a:spcAft>
          </a:pPr>
          <a:r>
            <a:rPr lang="es-CO" sz="2300" kern="1200" dirty="0" smtClean="0"/>
            <a:t>Fase de Validación y análisis</a:t>
          </a:r>
          <a:endParaRPr lang="es-CO" sz="2300" kern="1200" dirty="0"/>
        </a:p>
      </dsp:txBody>
      <dsp:txXfrm>
        <a:off x="5166380" y="2831719"/>
        <a:ext cx="2339664" cy="1153876"/>
      </dsp:txXfrm>
    </dsp:sp>
    <dsp:sp modelId="{E59B73C0-E933-4564-BA50-47E4AF929EA8}">
      <dsp:nvSpPr>
        <dsp:cNvPr id="0" name=""/>
        <dsp:cNvSpPr/>
      </dsp:nvSpPr>
      <dsp:spPr>
        <a:xfrm>
          <a:off x="7643224" y="2795820"/>
          <a:ext cx="2411462" cy="1225674"/>
        </a:xfrm>
        <a:prstGeom prst="roundRect">
          <a:avLst>
            <a:gd name="adj" fmla="val 10000"/>
          </a:avLst>
        </a:prstGeom>
        <a:gradFill rotWithShape="0">
          <a:gsLst>
            <a:gs pos="0">
              <a:schemeClr val="accent3">
                <a:hueOff val="0"/>
                <a:satOff val="0"/>
                <a:lumOff val="0"/>
                <a:alphaOff val="0"/>
                <a:shade val="85000"/>
                <a:satMod val="130000"/>
              </a:schemeClr>
            </a:gs>
            <a:gs pos="34000">
              <a:schemeClr val="accent3">
                <a:hueOff val="0"/>
                <a:satOff val="0"/>
                <a:lumOff val="0"/>
                <a:alphaOff val="0"/>
                <a:shade val="87000"/>
                <a:satMod val="125000"/>
              </a:schemeClr>
            </a:gs>
            <a:gs pos="70000">
              <a:schemeClr val="accent3">
                <a:hueOff val="0"/>
                <a:satOff val="0"/>
                <a:lumOff val="0"/>
                <a:alphaOff val="0"/>
                <a:tint val="100000"/>
                <a:shade val="90000"/>
                <a:satMod val="130000"/>
              </a:schemeClr>
            </a:gs>
            <a:gs pos="100000">
              <a:schemeClr val="accent3">
                <a:hueOff val="0"/>
                <a:satOff val="0"/>
                <a:lumOff val="0"/>
                <a:alphaOff val="0"/>
                <a:tint val="100000"/>
                <a:shade val="100000"/>
                <a:satMod val="110000"/>
              </a:schemeClr>
            </a:gs>
          </a:gsLst>
          <a:path path="circle">
            <a:fillToRect l="100000" t="100000" r="100000" b="100000"/>
          </a:path>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1">
          <a:scrgbClr r="0" g="0" b="0"/>
        </a:effectRef>
        <a:fontRef idx="minor">
          <a:schemeClr val="lt1"/>
        </a:fontRef>
      </dsp:style>
      <dsp:txBody>
        <a:bodyPr spcFirstLastPara="0" vert="horz" wrap="square" lIns="87630" tIns="87630" rIns="87630" bIns="87630" numCol="1" spcCol="1270" anchor="ctr" anchorCtr="0">
          <a:noAutofit/>
        </a:bodyPr>
        <a:lstStyle/>
        <a:p>
          <a:pPr lvl="0" algn="ctr" defTabSz="1022350">
            <a:lnSpc>
              <a:spcPct val="90000"/>
            </a:lnSpc>
            <a:spcBef>
              <a:spcPct val="0"/>
            </a:spcBef>
            <a:spcAft>
              <a:spcPct val="35000"/>
            </a:spcAft>
          </a:pPr>
          <a:r>
            <a:rPr lang="es-CO" sz="2300" kern="1200" dirty="0" smtClean="0"/>
            <a:t>Fase de evaluación</a:t>
          </a:r>
          <a:endParaRPr lang="es-CO" sz="2300" kern="1200" dirty="0"/>
        </a:p>
      </dsp:txBody>
      <dsp:txXfrm>
        <a:off x="7679123" y="2831719"/>
        <a:ext cx="2339664" cy="1153876"/>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5F5F32A-D0AA-48F8-A5AD-47370565544D}">
      <dsp:nvSpPr>
        <dsp:cNvPr id="0" name=""/>
        <dsp:cNvSpPr/>
      </dsp:nvSpPr>
      <dsp:spPr>
        <a:xfrm rot="16200000">
          <a:off x="-821593" y="821593"/>
          <a:ext cx="4022725" cy="2379538"/>
        </a:xfrm>
        <a:prstGeom prst="flowChartManualOperation">
          <a:avLst/>
        </a:prstGeom>
        <a:gradFill rotWithShape="0">
          <a:gsLst>
            <a:gs pos="0">
              <a:schemeClr val="accent2">
                <a:hueOff val="0"/>
                <a:satOff val="0"/>
                <a:lumOff val="0"/>
                <a:alphaOff val="0"/>
                <a:shade val="85000"/>
                <a:satMod val="130000"/>
              </a:schemeClr>
            </a:gs>
            <a:gs pos="34000">
              <a:schemeClr val="accent2">
                <a:hueOff val="0"/>
                <a:satOff val="0"/>
                <a:lumOff val="0"/>
                <a:alphaOff val="0"/>
                <a:shade val="87000"/>
                <a:satMod val="125000"/>
              </a:schemeClr>
            </a:gs>
            <a:gs pos="70000">
              <a:schemeClr val="accent2">
                <a:hueOff val="0"/>
                <a:satOff val="0"/>
                <a:lumOff val="0"/>
                <a:alphaOff val="0"/>
                <a:tint val="100000"/>
                <a:shade val="90000"/>
                <a:satMod val="130000"/>
              </a:schemeClr>
            </a:gs>
            <a:gs pos="100000">
              <a:schemeClr val="accent2">
                <a:hueOff val="0"/>
                <a:satOff val="0"/>
                <a:lumOff val="0"/>
                <a:alphaOff val="0"/>
                <a:tint val="100000"/>
                <a:shade val="100000"/>
                <a:satMod val="110000"/>
              </a:schemeClr>
            </a:gs>
          </a:gsLst>
          <a:path path="circle">
            <a:fillToRect l="100000" t="100000" r="100000" b="100000"/>
          </a:path>
        </a:gradFill>
        <a:ln>
          <a:noFill/>
        </a:ln>
        <a:effectLst>
          <a:outerShdw blurRad="38100" dist="25400" dir="2700000" algn="br" rotWithShape="0">
            <a:srgbClr val="000000">
              <a:alpha val="60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07950" tIns="0" rIns="107950" bIns="0" numCol="1" spcCol="1270" anchor="t" anchorCtr="0">
          <a:noAutofit/>
        </a:bodyPr>
        <a:lstStyle/>
        <a:p>
          <a:pPr lvl="0" algn="l" defTabSz="755650">
            <a:lnSpc>
              <a:spcPct val="90000"/>
            </a:lnSpc>
            <a:spcBef>
              <a:spcPct val="0"/>
            </a:spcBef>
            <a:spcAft>
              <a:spcPct val="35000"/>
            </a:spcAft>
          </a:pPr>
          <a:r>
            <a:rPr lang="es-CO" sz="1700" kern="1200" dirty="0" smtClean="0"/>
            <a:t>SISTEMAS DE REPRESENTACIÓN  EN MATEMÁTICAS</a:t>
          </a:r>
          <a:r>
            <a:rPr lang="es-CO" sz="1600" kern="1200" dirty="0" smtClean="0"/>
            <a:t>.</a:t>
          </a:r>
          <a:endParaRPr lang="es-ES" sz="1600" kern="1200" dirty="0"/>
        </a:p>
        <a:p>
          <a:pPr marL="171450" lvl="1" indent="-171450" algn="l" defTabSz="711200">
            <a:lnSpc>
              <a:spcPct val="90000"/>
            </a:lnSpc>
            <a:spcBef>
              <a:spcPct val="0"/>
            </a:spcBef>
            <a:spcAft>
              <a:spcPct val="15000"/>
            </a:spcAft>
            <a:buChar char="••"/>
          </a:pPr>
          <a:r>
            <a:rPr lang="es-CO" sz="1600" kern="1200" dirty="0" err="1" smtClean="0">
              <a:solidFill>
                <a:schemeClr val="tx1"/>
              </a:solidFill>
            </a:rPr>
            <a:t>Janvier</a:t>
          </a:r>
          <a:r>
            <a:rPr lang="es-CO" sz="1600" kern="1200" dirty="0" smtClean="0">
              <a:solidFill>
                <a:schemeClr val="tx1"/>
              </a:solidFill>
            </a:rPr>
            <a:t> (1987)</a:t>
          </a:r>
          <a:endParaRPr lang="es-ES" sz="1600" kern="1200" dirty="0"/>
        </a:p>
        <a:p>
          <a:pPr marL="171450" lvl="1" indent="-171450" algn="l" defTabSz="711200">
            <a:lnSpc>
              <a:spcPct val="90000"/>
            </a:lnSpc>
            <a:spcBef>
              <a:spcPct val="0"/>
            </a:spcBef>
            <a:spcAft>
              <a:spcPct val="15000"/>
            </a:spcAft>
            <a:buChar char="••"/>
          </a:pPr>
          <a:r>
            <a:rPr lang="es-CO" sz="1600" kern="1200" dirty="0" err="1" smtClean="0">
              <a:solidFill>
                <a:schemeClr val="tx1"/>
              </a:solidFill>
            </a:rPr>
            <a:t>Zandieh</a:t>
          </a:r>
          <a:r>
            <a:rPr lang="es-CO" sz="1600" kern="1200" dirty="0" smtClean="0">
              <a:solidFill>
                <a:schemeClr val="tx1"/>
              </a:solidFill>
            </a:rPr>
            <a:t> (1997, 2000)</a:t>
          </a:r>
          <a:endParaRPr lang="es-ES" sz="1600" kern="1200" dirty="0"/>
        </a:p>
        <a:p>
          <a:pPr marL="342900" lvl="2" indent="-171450" algn="l" defTabSz="711200">
            <a:lnSpc>
              <a:spcPct val="90000"/>
            </a:lnSpc>
            <a:spcBef>
              <a:spcPct val="0"/>
            </a:spcBef>
            <a:spcAft>
              <a:spcPct val="15000"/>
            </a:spcAft>
            <a:buChar char="••"/>
          </a:pPr>
          <a:r>
            <a:rPr lang="es-ES" sz="1600" kern="1200" dirty="0" smtClean="0"/>
            <a:t>Gráfico</a:t>
          </a:r>
          <a:endParaRPr lang="es-ES" sz="1600" kern="1200" dirty="0"/>
        </a:p>
        <a:p>
          <a:pPr marL="342900" lvl="2" indent="-171450" algn="l" defTabSz="711200">
            <a:lnSpc>
              <a:spcPct val="90000"/>
            </a:lnSpc>
            <a:spcBef>
              <a:spcPct val="0"/>
            </a:spcBef>
            <a:spcAft>
              <a:spcPct val="15000"/>
            </a:spcAft>
            <a:buChar char="••"/>
          </a:pPr>
          <a:r>
            <a:rPr lang="es-ES" sz="1600" kern="1200" dirty="0" smtClean="0"/>
            <a:t>Verbal</a:t>
          </a:r>
          <a:endParaRPr lang="es-ES" sz="1600" kern="1200" dirty="0"/>
        </a:p>
        <a:p>
          <a:pPr marL="342900" lvl="2" indent="-171450" algn="l" defTabSz="711200">
            <a:lnSpc>
              <a:spcPct val="90000"/>
            </a:lnSpc>
            <a:spcBef>
              <a:spcPct val="0"/>
            </a:spcBef>
            <a:spcAft>
              <a:spcPct val="15000"/>
            </a:spcAft>
            <a:buChar char="••"/>
          </a:pPr>
          <a:r>
            <a:rPr lang="es-ES" sz="1600" kern="1200" dirty="0" smtClean="0"/>
            <a:t>Numérico</a:t>
          </a:r>
          <a:endParaRPr lang="es-ES" sz="1600" kern="1200" dirty="0"/>
        </a:p>
        <a:p>
          <a:pPr marL="342900" lvl="2" indent="-171450" algn="l" defTabSz="711200">
            <a:lnSpc>
              <a:spcPct val="90000"/>
            </a:lnSpc>
            <a:spcBef>
              <a:spcPct val="0"/>
            </a:spcBef>
            <a:spcAft>
              <a:spcPct val="15000"/>
            </a:spcAft>
            <a:buChar char="••"/>
          </a:pPr>
          <a:r>
            <a:rPr lang="es-ES" sz="1600" kern="1200" dirty="0" smtClean="0"/>
            <a:t>Simbólico</a:t>
          </a:r>
          <a:endParaRPr lang="es-ES" sz="1600" kern="1200" dirty="0"/>
        </a:p>
        <a:p>
          <a:pPr marL="514350" lvl="3" indent="-171450" algn="l" defTabSz="711200">
            <a:lnSpc>
              <a:spcPct val="90000"/>
            </a:lnSpc>
            <a:spcBef>
              <a:spcPct val="0"/>
            </a:spcBef>
            <a:spcAft>
              <a:spcPct val="15000"/>
            </a:spcAft>
            <a:buChar char="••"/>
          </a:pPr>
          <a:r>
            <a:rPr lang="es-ES" sz="1600" kern="1200" dirty="0" smtClean="0"/>
            <a:t>Algebraico</a:t>
          </a:r>
          <a:endParaRPr lang="es-ES" sz="1600" kern="1200" dirty="0"/>
        </a:p>
        <a:p>
          <a:pPr marL="514350" lvl="3" indent="-171450" algn="l" defTabSz="711200">
            <a:lnSpc>
              <a:spcPct val="90000"/>
            </a:lnSpc>
            <a:spcBef>
              <a:spcPct val="0"/>
            </a:spcBef>
            <a:spcAft>
              <a:spcPct val="15000"/>
            </a:spcAft>
            <a:buChar char="••"/>
          </a:pPr>
          <a:r>
            <a:rPr lang="es-ES" sz="1600" kern="1200" dirty="0" smtClean="0"/>
            <a:t>Formal</a:t>
          </a:r>
          <a:endParaRPr lang="es-ES" sz="1600" kern="1200" dirty="0"/>
        </a:p>
      </dsp:txBody>
      <dsp:txXfrm rot="5400000">
        <a:off x="0" y="804545"/>
        <a:ext cx="2379538" cy="2413635"/>
      </dsp:txXfrm>
    </dsp:sp>
    <dsp:sp modelId="{8DD42AD8-BEFE-4845-91A8-C32F401EB432}">
      <dsp:nvSpPr>
        <dsp:cNvPr id="0" name=""/>
        <dsp:cNvSpPr/>
      </dsp:nvSpPr>
      <dsp:spPr>
        <a:xfrm rot="16200000">
          <a:off x="1738835" y="821593"/>
          <a:ext cx="4022725" cy="2379538"/>
        </a:xfrm>
        <a:prstGeom prst="flowChartManualOperation">
          <a:avLst/>
        </a:prstGeom>
        <a:gradFill rotWithShape="0">
          <a:gsLst>
            <a:gs pos="0">
              <a:schemeClr val="accent3">
                <a:hueOff val="0"/>
                <a:satOff val="0"/>
                <a:lumOff val="0"/>
                <a:alphaOff val="0"/>
                <a:shade val="85000"/>
                <a:satMod val="130000"/>
              </a:schemeClr>
            </a:gs>
            <a:gs pos="34000">
              <a:schemeClr val="accent3">
                <a:hueOff val="0"/>
                <a:satOff val="0"/>
                <a:lumOff val="0"/>
                <a:alphaOff val="0"/>
                <a:shade val="87000"/>
                <a:satMod val="125000"/>
              </a:schemeClr>
            </a:gs>
            <a:gs pos="70000">
              <a:schemeClr val="accent3">
                <a:hueOff val="0"/>
                <a:satOff val="0"/>
                <a:lumOff val="0"/>
                <a:alphaOff val="0"/>
                <a:tint val="100000"/>
                <a:shade val="90000"/>
                <a:satMod val="130000"/>
              </a:schemeClr>
            </a:gs>
            <a:gs pos="100000">
              <a:schemeClr val="accent3">
                <a:hueOff val="0"/>
                <a:satOff val="0"/>
                <a:lumOff val="0"/>
                <a:alphaOff val="0"/>
                <a:tint val="100000"/>
                <a:shade val="100000"/>
                <a:satMod val="110000"/>
              </a:schemeClr>
            </a:gs>
          </a:gsLst>
          <a:path path="circle">
            <a:fillToRect l="100000" t="100000" r="100000" b="100000"/>
          </a:path>
        </a:gradFill>
        <a:ln>
          <a:noFill/>
        </a:ln>
        <a:effectLst>
          <a:outerShdw blurRad="38100" dist="25400" dir="2700000" algn="br" rotWithShape="0">
            <a:srgbClr val="000000">
              <a:alpha val="60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14300" tIns="0" rIns="114300" bIns="0" numCol="1" spcCol="1270" anchor="t" anchorCtr="0">
          <a:noAutofit/>
        </a:bodyPr>
        <a:lstStyle/>
        <a:p>
          <a:pPr lvl="0" algn="l" defTabSz="800100">
            <a:lnSpc>
              <a:spcPct val="90000"/>
            </a:lnSpc>
            <a:spcBef>
              <a:spcPct val="0"/>
            </a:spcBef>
            <a:spcAft>
              <a:spcPct val="35000"/>
            </a:spcAft>
          </a:pPr>
          <a:r>
            <a:rPr lang="es-CO" sz="1800" kern="1200" dirty="0" smtClean="0"/>
            <a:t>ENFOQUES DE ENSEÑANZA DE LA DERIVADA.</a:t>
          </a:r>
          <a:endParaRPr lang="es-ES" sz="1800" kern="1200" dirty="0"/>
        </a:p>
        <a:p>
          <a:pPr marL="171450" lvl="1" indent="-171450" algn="l" defTabSz="800100">
            <a:lnSpc>
              <a:spcPct val="90000"/>
            </a:lnSpc>
            <a:spcBef>
              <a:spcPct val="0"/>
            </a:spcBef>
            <a:spcAft>
              <a:spcPct val="15000"/>
            </a:spcAft>
            <a:buChar char="••"/>
          </a:pPr>
          <a:r>
            <a:rPr lang="es-CO" sz="1800" kern="1200" dirty="0" smtClean="0">
              <a:solidFill>
                <a:schemeClr val="tx1"/>
              </a:solidFill>
            </a:rPr>
            <a:t>Artigue 1995</a:t>
          </a:r>
          <a:endParaRPr lang="es-ES" sz="1800" kern="1200" dirty="0">
            <a:solidFill>
              <a:schemeClr val="tx1"/>
            </a:solidFill>
          </a:endParaRPr>
        </a:p>
      </dsp:txBody>
      <dsp:txXfrm rot="5400000">
        <a:off x="2560428" y="804545"/>
        <a:ext cx="2379538" cy="2413635"/>
      </dsp:txXfrm>
    </dsp:sp>
    <dsp:sp modelId="{4146884F-0AB2-41DF-A0B8-12227958599D}">
      <dsp:nvSpPr>
        <dsp:cNvPr id="0" name=""/>
        <dsp:cNvSpPr/>
      </dsp:nvSpPr>
      <dsp:spPr>
        <a:xfrm rot="16200000">
          <a:off x="4296839" y="821593"/>
          <a:ext cx="4022725" cy="2379538"/>
        </a:xfrm>
        <a:prstGeom prst="flowChartManualOperation">
          <a:avLst/>
        </a:prstGeom>
        <a:gradFill rotWithShape="0">
          <a:gsLst>
            <a:gs pos="0">
              <a:schemeClr val="accent4">
                <a:hueOff val="0"/>
                <a:satOff val="0"/>
                <a:lumOff val="0"/>
                <a:alphaOff val="0"/>
                <a:shade val="85000"/>
                <a:satMod val="130000"/>
              </a:schemeClr>
            </a:gs>
            <a:gs pos="34000">
              <a:schemeClr val="accent4">
                <a:hueOff val="0"/>
                <a:satOff val="0"/>
                <a:lumOff val="0"/>
                <a:alphaOff val="0"/>
                <a:shade val="87000"/>
                <a:satMod val="125000"/>
              </a:schemeClr>
            </a:gs>
            <a:gs pos="70000">
              <a:schemeClr val="accent4">
                <a:hueOff val="0"/>
                <a:satOff val="0"/>
                <a:lumOff val="0"/>
                <a:alphaOff val="0"/>
                <a:tint val="100000"/>
                <a:shade val="90000"/>
                <a:satMod val="130000"/>
              </a:schemeClr>
            </a:gs>
            <a:gs pos="100000">
              <a:schemeClr val="accent4">
                <a:hueOff val="0"/>
                <a:satOff val="0"/>
                <a:lumOff val="0"/>
                <a:alphaOff val="0"/>
                <a:tint val="100000"/>
                <a:shade val="100000"/>
                <a:satMod val="110000"/>
              </a:schemeClr>
            </a:gs>
          </a:gsLst>
          <a:path path="circle">
            <a:fillToRect l="100000" t="100000" r="100000" b="100000"/>
          </a:path>
        </a:gradFill>
        <a:ln>
          <a:noFill/>
        </a:ln>
        <a:effectLst>
          <a:outerShdw blurRad="38100" dist="25400" dir="2700000" algn="br" rotWithShape="0">
            <a:srgbClr val="000000">
              <a:alpha val="60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14300" tIns="0" rIns="114300" bIns="0" numCol="1" spcCol="1270" anchor="t" anchorCtr="0">
          <a:noAutofit/>
        </a:bodyPr>
        <a:lstStyle/>
        <a:p>
          <a:pPr lvl="0" algn="l" defTabSz="800100" rtl="0">
            <a:lnSpc>
              <a:spcPct val="90000"/>
            </a:lnSpc>
            <a:spcBef>
              <a:spcPct val="0"/>
            </a:spcBef>
            <a:spcAft>
              <a:spcPct val="35000"/>
            </a:spcAft>
          </a:pPr>
          <a:r>
            <a:rPr lang="es-CO" sz="1800" kern="1200" dirty="0" smtClean="0"/>
            <a:t>ESTRATEGIAS  DE ENSEÑANZA.</a:t>
          </a:r>
          <a:endParaRPr lang="es-ES" sz="1800" kern="1200" dirty="0"/>
        </a:p>
        <a:p>
          <a:pPr marL="171450" lvl="1" indent="-171450" algn="l" defTabSz="800100">
            <a:lnSpc>
              <a:spcPct val="90000"/>
            </a:lnSpc>
            <a:spcBef>
              <a:spcPct val="0"/>
            </a:spcBef>
            <a:spcAft>
              <a:spcPct val="15000"/>
            </a:spcAft>
            <a:buChar char="••"/>
          </a:pPr>
          <a:r>
            <a:rPr lang="es-CO" sz="1800" kern="1200" dirty="0" smtClean="0">
              <a:solidFill>
                <a:schemeClr val="tx1"/>
              </a:solidFill>
            </a:rPr>
            <a:t>Frida Díaz B. (1998)</a:t>
          </a:r>
          <a:endParaRPr lang="es-ES" sz="1800" kern="1200" dirty="0"/>
        </a:p>
        <a:p>
          <a:pPr marL="342900" lvl="2" indent="-171450" algn="l" defTabSz="800100">
            <a:lnSpc>
              <a:spcPct val="90000"/>
            </a:lnSpc>
            <a:spcBef>
              <a:spcPct val="0"/>
            </a:spcBef>
            <a:spcAft>
              <a:spcPct val="15000"/>
            </a:spcAft>
            <a:buChar char="••"/>
          </a:pPr>
          <a:r>
            <a:rPr lang="es-ES" sz="1800" kern="1200" dirty="0" smtClean="0"/>
            <a:t>Guiar</a:t>
          </a:r>
          <a:endParaRPr lang="es-ES" sz="1800" kern="1200" dirty="0"/>
        </a:p>
        <a:p>
          <a:pPr marL="342900" lvl="2" indent="-171450" algn="l" defTabSz="800100">
            <a:lnSpc>
              <a:spcPct val="90000"/>
            </a:lnSpc>
            <a:spcBef>
              <a:spcPct val="0"/>
            </a:spcBef>
            <a:spcAft>
              <a:spcPct val="15000"/>
            </a:spcAft>
            <a:buChar char="••"/>
          </a:pPr>
          <a:r>
            <a:rPr lang="es-ES" sz="1800" kern="1200" dirty="0" smtClean="0"/>
            <a:t>Orientar</a:t>
          </a:r>
          <a:endParaRPr lang="es-ES" sz="1800" kern="1200" dirty="0"/>
        </a:p>
        <a:p>
          <a:pPr marL="342900" lvl="2" indent="-171450" algn="l" defTabSz="800100">
            <a:lnSpc>
              <a:spcPct val="90000"/>
            </a:lnSpc>
            <a:spcBef>
              <a:spcPct val="0"/>
            </a:spcBef>
            <a:spcAft>
              <a:spcPct val="15000"/>
            </a:spcAft>
            <a:buChar char="••"/>
          </a:pPr>
          <a:r>
            <a:rPr lang="es-ES" sz="1800" kern="1200" dirty="0" smtClean="0"/>
            <a:t>Facilitar</a:t>
          </a:r>
          <a:endParaRPr lang="es-ES" sz="1800" kern="1200" dirty="0"/>
        </a:p>
        <a:p>
          <a:pPr marL="342900" lvl="2" indent="-171450" algn="l" defTabSz="800100">
            <a:lnSpc>
              <a:spcPct val="90000"/>
            </a:lnSpc>
            <a:spcBef>
              <a:spcPct val="0"/>
            </a:spcBef>
            <a:spcAft>
              <a:spcPct val="15000"/>
            </a:spcAft>
            <a:buChar char="••"/>
          </a:pPr>
          <a:r>
            <a:rPr lang="es-ES" sz="1800" kern="1200" dirty="0" smtClean="0"/>
            <a:t>Mediar</a:t>
          </a:r>
          <a:endParaRPr lang="es-ES" sz="1800" kern="1200" dirty="0"/>
        </a:p>
      </dsp:txBody>
      <dsp:txXfrm rot="5400000">
        <a:off x="5118432" y="804545"/>
        <a:ext cx="2379538" cy="2413635"/>
      </dsp:txXfrm>
    </dsp:sp>
    <dsp:sp modelId="{6A7B2995-A632-4EDE-BD6F-374CA42B771A}">
      <dsp:nvSpPr>
        <dsp:cNvPr id="0" name=""/>
        <dsp:cNvSpPr/>
      </dsp:nvSpPr>
      <dsp:spPr>
        <a:xfrm rot="16200000">
          <a:off x="6854843" y="821593"/>
          <a:ext cx="4022725" cy="2379538"/>
        </a:xfrm>
        <a:prstGeom prst="flowChartManualOperation">
          <a:avLst/>
        </a:prstGeom>
        <a:gradFill rotWithShape="0">
          <a:gsLst>
            <a:gs pos="0">
              <a:schemeClr val="accent5">
                <a:hueOff val="0"/>
                <a:satOff val="0"/>
                <a:lumOff val="0"/>
                <a:alphaOff val="0"/>
                <a:shade val="85000"/>
                <a:satMod val="130000"/>
              </a:schemeClr>
            </a:gs>
            <a:gs pos="34000">
              <a:schemeClr val="accent5">
                <a:hueOff val="0"/>
                <a:satOff val="0"/>
                <a:lumOff val="0"/>
                <a:alphaOff val="0"/>
                <a:shade val="87000"/>
                <a:satMod val="125000"/>
              </a:schemeClr>
            </a:gs>
            <a:gs pos="70000">
              <a:schemeClr val="accent5">
                <a:hueOff val="0"/>
                <a:satOff val="0"/>
                <a:lumOff val="0"/>
                <a:alphaOff val="0"/>
                <a:tint val="100000"/>
                <a:shade val="90000"/>
                <a:satMod val="130000"/>
              </a:schemeClr>
            </a:gs>
            <a:gs pos="100000">
              <a:schemeClr val="accent5">
                <a:hueOff val="0"/>
                <a:satOff val="0"/>
                <a:lumOff val="0"/>
                <a:alphaOff val="0"/>
                <a:tint val="100000"/>
                <a:shade val="100000"/>
                <a:satMod val="110000"/>
              </a:schemeClr>
            </a:gs>
          </a:gsLst>
          <a:path path="circle">
            <a:fillToRect l="100000" t="100000" r="100000" b="100000"/>
          </a:path>
        </a:gradFill>
        <a:ln>
          <a:noFill/>
        </a:ln>
        <a:effectLst>
          <a:outerShdw blurRad="38100" dist="25400" dir="2700000" algn="br" rotWithShape="0">
            <a:srgbClr val="000000">
              <a:alpha val="60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14300" tIns="0" rIns="114300" bIns="0" numCol="1" spcCol="1270" anchor="t" anchorCtr="0">
          <a:noAutofit/>
        </a:bodyPr>
        <a:lstStyle/>
        <a:p>
          <a:pPr lvl="0" algn="l" defTabSz="800100" rtl="0">
            <a:lnSpc>
              <a:spcPct val="90000"/>
            </a:lnSpc>
            <a:spcBef>
              <a:spcPct val="0"/>
            </a:spcBef>
            <a:spcAft>
              <a:spcPct val="35000"/>
            </a:spcAft>
          </a:pPr>
          <a:r>
            <a:rPr lang="es-CO" sz="1800" kern="1200" dirty="0" smtClean="0"/>
            <a:t>RESOLUCIÓN DE PROBLEMAS.</a:t>
          </a:r>
          <a:endParaRPr lang="es-ES" sz="1800" kern="1200" dirty="0">
            <a:solidFill>
              <a:schemeClr val="tx1"/>
            </a:solidFill>
          </a:endParaRPr>
        </a:p>
        <a:p>
          <a:pPr marL="171450" lvl="1" indent="-171450" algn="l" defTabSz="800100">
            <a:lnSpc>
              <a:spcPct val="90000"/>
            </a:lnSpc>
            <a:spcBef>
              <a:spcPct val="0"/>
            </a:spcBef>
            <a:spcAft>
              <a:spcPct val="15000"/>
            </a:spcAft>
            <a:buChar char="••"/>
          </a:pPr>
          <a:r>
            <a:rPr lang="es-CO" sz="1800" kern="1200" dirty="0" smtClean="0">
              <a:solidFill>
                <a:schemeClr val="tx1"/>
              </a:solidFill>
            </a:rPr>
            <a:t>Mayer (1990, 1992,1998)</a:t>
          </a:r>
          <a:endParaRPr lang="es-ES" sz="1800" kern="1200" dirty="0"/>
        </a:p>
      </dsp:txBody>
      <dsp:txXfrm rot="5400000">
        <a:off x="7676436" y="804545"/>
        <a:ext cx="2379538" cy="2413635"/>
      </dsp:txXfrm>
    </dsp:sp>
  </dsp:spTree>
</dsp:drawing>
</file>

<file path=ppt/diagrams/layout1.xml><?xml version="1.0" encoding="utf-8"?>
<dgm:layoutDef xmlns:dgm="http://schemas.openxmlformats.org/drawingml/2006/diagram" xmlns:a="http://schemas.openxmlformats.org/drawingml/2006/main" uniqueId="urn:microsoft.com/office/officeart/2005/8/layout/cycle2">
  <dgm:title val=""/>
  <dgm:desc val=""/>
  <dgm:catLst>
    <dgm:cat type="cycle" pri="1000"/>
    <dgm:cat type="convert" pri="10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onstrLst>
      <dgm:constr type="w" for="ch" ptType="node" refType="w"/>
      <dgm:constr type="w" for="ch" ptType="sibTrans" refType="w" refFor="ch" refPtType="node" op="equ" fact="0.25"/>
      <dgm:constr type="sibSp" refType="w" refFor="ch" refPtType="node" fact="0.5"/>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sibTransForEach" axis="followSib" ptType="sibTrans" hideLastTrans="0" cnt="1">
            <dgm:layoutNode name="sibTrans">
              <dgm:choose name="Name11">
                <dgm:if name="Name12" axis="par ch" ptType="doc node" func="cnt" op="lt" val="3">
                  <dgm:alg type="conn">
                    <dgm:param type="begPts" val="radial"/>
                    <dgm:param type="endPts" val="radial"/>
                  </dgm:alg>
                </dgm:if>
                <dgm:else name="Name13">
                  <dgm:alg type="conn">
                    <dgm:param type="begPts" val="auto"/>
                    <dgm:param type="endPts" val="auto"/>
                  </dgm:alg>
                </dgm:else>
              </dgm:choose>
              <dgm:shape xmlns:r="http://schemas.openxmlformats.org/officeDocument/2006/relationships" type="conn" r:blip="">
                <dgm:adjLst/>
              </dgm:shape>
              <dgm:presOf axis="self"/>
              <dgm:constrLst>
                <dgm:constr type="h" refType="w" fact="1.35"/>
                <dgm:constr type="connDist"/>
                <dgm:constr type="w" for="ch" refType="connDist" fact="0.45"/>
                <dgm:constr type="h" for="ch" refType="h"/>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14"/>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4.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5.xml><?xml version="1.0" encoding="utf-8"?>
<dgm:layoutDef xmlns:dgm="http://schemas.openxmlformats.org/drawingml/2006/diagram" xmlns:a="http://schemas.openxmlformats.org/drawingml/2006/main" uniqueId="urn:microsoft.com/office/officeart/2005/8/layout/hierarchy4">
  <dgm:title val=""/>
  <dgm:desc val=""/>
  <dgm:catLst>
    <dgm:cat type="hierarchy" pri="4000"/>
    <dgm:cat type="list" pri="24000"/>
    <dgm:cat type="relationship" pri="10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Name0">
    <dgm:varLst>
      <dgm:chPref val="1"/>
      <dgm:dir/>
      <dgm:animOne val="branch"/>
      <dgm:animLvl val="lvl"/>
      <dgm:resizeHandles/>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w" for="ch" forName="vertOne" refType="w"/>
      <dgm:constr type="w" for="des" forName="horzOne" refType="w"/>
      <dgm:constr type="w" for="des" forName="txOne" refType="w"/>
      <dgm:constr type="w" for="des" forName="vertTwo" refType="w"/>
      <dgm:constr type="w" for="des" forName="horzTwo" refType="w"/>
      <dgm:constr type="w" for="des" forName="txTwo" refType="w"/>
      <dgm:constr type="w" for="des" forName="vertThree" refType="w"/>
      <dgm:constr type="w" for="des" forName="horzThree" refType="w"/>
      <dgm:constr type="w" for="des" forName="txThree" refType="w"/>
      <dgm:constr type="w" for="des" forName="vertFour" refType="w"/>
      <dgm:constr type="w" for="des" forName="horzFour" refType="w"/>
      <dgm:constr type="w" for="des" forName="txFour" refType="w"/>
      <dgm:constr type="h" for="des" ptType="node" op="equ"/>
      <dgm:constr type="h" for="des" forName="txOne" refType="h"/>
      <dgm:constr type="userH" for="des" ptType="node" refType="h" refFor="des" refForName="txOne"/>
      <dgm:constr type="primFontSz" for="des" forName="txOne" val="65"/>
      <dgm:constr type="primFontSz" for="des" forName="txTwo" val="65"/>
      <dgm:constr type="primFontSz" for="des" forName="txTwo" refType="primFontSz" refFor="des" refForName="txOne" op="lte"/>
      <dgm:constr type="primFontSz" for="des" forName="txThree" val="65"/>
      <dgm:constr type="primFontSz" for="des" forName="txThree" refType="primFontSz" refFor="des" refForName="txOne" op="lte"/>
      <dgm:constr type="primFontSz" for="des" forName="txThree" refType="primFontSz" refFor="des" refForName="txTwo" op="lte"/>
      <dgm:constr type="primFontSz" for="des" forName="txFour" val="65"/>
      <dgm:constr type="primFontSz" for="des" forName="txFour" refType="primFontSz" refFor="des" refForName="txOne" op="lte"/>
      <dgm:constr type="primFontSz" for="des" forName="txFour" refType="primFontSz" refFor="des" refForName="txTwo" op="lte"/>
      <dgm:constr type="primFontSz" for="des" forName="txFour" refType="primFontSz" refFor="des" refForName="txThree" op="lte"/>
      <dgm:constr type="w" for="des" forName="sibSpaceOne" refType="w" fact="0.168"/>
      <dgm:constr type="w" for="des" forName="sibSpaceTwo" refType="w" refFor="des" refForName="sibSpaceOne" op="equ" fact="0.5"/>
      <dgm:constr type="w" for="des" forName="sibSpaceThree" refType="w" refFor="des" refForName="sibSpaceTwo" op="equ" fact="0.5"/>
      <dgm:constr type="w" for="des" forName="sibSpaceFour" refType="w" refFor="des" refForName="sibSpaceThree" op="equ" fact="0.5"/>
      <dgm:constr type="h" for="des" forName="parTransOne" refType="w" fact="0.056"/>
      <dgm:constr type="h" for="des" forName="parTransTwo" refType="h" refFor="des" refForName="parTransOne" op="equ"/>
      <dgm:constr type="h" for="des" forName="parTransThree" refType="h" refFor="des" refForName="parTransTwo" op="equ"/>
      <dgm:constr type="h" for="des" forName="parTransFour" refType="h" refFor="des" refForName="parTransThree" op="equ"/>
    </dgm:constrLst>
    <dgm:ruleLst/>
    <dgm:forEach name="Name4" axis="ch" ptType="node">
      <dgm:layoutNode name="vertOne">
        <dgm:alg type="lin">
          <dgm:param type="linDir" val="fromT"/>
        </dgm:alg>
        <dgm:shape xmlns:r="http://schemas.openxmlformats.org/officeDocument/2006/relationships" r:blip="">
          <dgm:adjLst/>
        </dgm:shape>
        <dgm:presOf/>
        <dgm:constrLst>
          <dgm:constr type="w" for="ch" forName="txOne" refType="w" refFor="ch" refForName="horzOne" op="gte"/>
        </dgm:constrLst>
        <dgm:ruleLst/>
        <dgm:layoutNode name="txOn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5">
          <dgm:if name="Name6" axis="des" ptType="node" func="cnt" op="gt" val="0">
            <dgm:layoutNode name="parTransOne">
              <dgm:alg type="sp"/>
              <dgm:shape xmlns:r="http://schemas.openxmlformats.org/officeDocument/2006/relationships" r:blip="">
                <dgm:adjLst/>
              </dgm:shape>
              <dgm:presOf/>
              <dgm:constrLst/>
              <dgm:ruleLst/>
            </dgm:layoutNode>
          </dgm:if>
          <dgm:else name="Name7"/>
        </dgm:choose>
        <dgm:layoutNode name="horzOne">
          <dgm:choose name="Name8">
            <dgm:if name="Name9" func="var" arg="dir" op="equ" val="norm">
              <dgm:alg type="lin">
                <dgm:param type="linDir" val="fromL"/>
                <dgm:param type="nodeVertAlign" val="t"/>
              </dgm:alg>
            </dgm:if>
            <dgm:else name="Name1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1" axis="ch" ptType="node">
            <dgm:layoutNode name="vertTwo">
              <dgm:alg type="lin">
                <dgm:param type="linDir" val="fromT"/>
              </dgm:alg>
              <dgm:shape xmlns:r="http://schemas.openxmlformats.org/officeDocument/2006/relationships" r:blip="">
                <dgm:adjLst/>
              </dgm:shape>
              <dgm:presOf/>
              <dgm:constrLst>
                <dgm:constr type="w" for="ch" forName="txTwo" refType="w" refFor="ch" refForName="horzTwo" op="gte"/>
              </dgm:constrLst>
              <dgm:ruleLst/>
              <dgm:layoutNode name="txTwo">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2">
                <dgm:if name="Name13" axis="des" ptType="node" func="cnt" op="gt" val="0">
                  <dgm:layoutNode name="parTransTwo">
                    <dgm:alg type="sp"/>
                    <dgm:shape xmlns:r="http://schemas.openxmlformats.org/officeDocument/2006/relationships" r:blip="">
                      <dgm:adjLst/>
                    </dgm:shape>
                    <dgm:presOf/>
                    <dgm:constrLst/>
                    <dgm:ruleLst/>
                  </dgm:layoutNode>
                </dgm:if>
                <dgm:else name="Name14"/>
              </dgm:choose>
              <dgm:layoutNode name="horzTwo">
                <dgm:choose name="Name15">
                  <dgm:if name="Name16" func="var" arg="dir" op="equ" val="norm">
                    <dgm:alg type="lin">
                      <dgm:param type="linDir" val="fromL"/>
                      <dgm:param type="nodeVertAlign" val="t"/>
                    </dgm:alg>
                  </dgm:if>
                  <dgm:else name="Name17">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8" axis="ch" ptType="node">
                  <dgm:layoutNode name="vertThree">
                    <dgm:alg type="lin">
                      <dgm:param type="linDir" val="fromT"/>
                    </dgm:alg>
                    <dgm:shape xmlns:r="http://schemas.openxmlformats.org/officeDocument/2006/relationships" r:blip="">
                      <dgm:adjLst/>
                    </dgm:shape>
                    <dgm:presOf/>
                    <dgm:constrLst>
                      <dgm:constr type="w" for="ch" forName="txThree" refType="w" refFor="ch" refForName="horzThree" op="gte"/>
                    </dgm:constrLst>
                    <dgm:ruleLst/>
                    <dgm:layoutNode name="txThree">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9">
                      <dgm:if name="Name20" axis="des" ptType="node" func="cnt" op="gt" val="0">
                        <dgm:layoutNode name="parTransThree">
                          <dgm:alg type="sp"/>
                          <dgm:shape xmlns:r="http://schemas.openxmlformats.org/officeDocument/2006/relationships" r:blip="">
                            <dgm:adjLst/>
                          </dgm:shape>
                          <dgm:presOf/>
                          <dgm:constrLst/>
                          <dgm:ruleLst/>
                        </dgm:layoutNode>
                      </dgm:if>
                      <dgm:else name="Name21"/>
                    </dgm:choose>
                    <dgm:layoutNode name="horzThree">
                      <dgm:choose name="Name22">
                        <dgm:if name="Name23" func="var" arg="dir" op="equ" val="norm">
                          <dgm:alg type="lin">
                            <dgm:param type="linDir" val="fromL"/>
                            <dgm:param type="nodeVertAlign" val="t"/>
                          </dgm:alg>
                        </dgm:if>
                        <dgm:else name="Name24">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repeat" axis="ch" ptType="node">
                        <dgm:layoutNode name="vertFour">
                          <dgm:varLst>
                            <dgm:chPref val="3"/>
                          </dgm:varLst>
                          <dgm:alg type="lin">
                            <dgm:param type="linDir" val="fromT"/>
                          </dgm:alg>
                          <dgm:shape xmlns:r="http://schemas.openxmlformats.org/officeDocument/2006/relationships" r:blip="">
                            <dgm:adjLst/>
                          </dgm:shape>
                          <dgm:presOf/>
                          <dgm:constrLst>
                            <dgm:constr type="w" for="ch" forName="txFour" refType="w" refFor="ch" refForName="horzFour" op="gte"/>
                          </dgm:constrLst>
                          <dgm:ruleLst/>
                          <dgm:layoutNode name="txFour">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25">
                            <dgm:if name="Name26" axis="des" ptType="node" func="cnt" op="gt" val="0">
                              <dgm:layoutNode name="parTransFour">
                                <dgm:alg type="sp"/>
                                <dgm:shape xmlns:r="http://schemas.openxmlformats.org/officeDocument/2006/relationships" r:blip="">
                                  <dgm:adjLst/>
                                </dgm:shape>
                                <dgm:presOf/>
                                <dgm:constrLst/>
                                <dgm:ruleLst/>
                              </dgm:layoutNode>
                            </dgm:if>
                            <dgm:else name="Name27"/>
                          </dgm:choose>
                          <dgm:layoutNode name="horzFour">
                            <dgm:choose name="Name28">
                              <dgm:if name="Name29" func="var" arg="dir" op="equ" val="norm">
                                <dgm:alg type="lin">
                                  <dgm:param type="linDir" val="fromL"/>
                                  <dgm:param type="nodeVertAlign" val="t"/>
                                </dgm:alg>
                              </dgm:if>
                              <dgm:else name="Name3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31" ref="repeat"/>
                          </dgm:layoutNode>
                        </dgm:layoutNode>
                        <dgm:choose name="Name32">
                          <dgm:if name="Name33" axis="self" ptType="node" func="revPos" op="gte" val="2">
                            <dgm:forEach name="Name34" axis="followSib" ptType="sibTrans" cnt="1">
                              <dgm:layoutNode name="sibSpaceFour">
                                <dgm:alg type="sp"/>
                                <dgm:shape xmlns:r="http://schemas.openxmlformats.org/officeDocument/2006/relationships" r:blip="">
                                  <dgm:adjLst/>
                                </dgm:shape>
                                <dgm:presOf/>
                                <dgm:constrLst/>
                                <dgm:ruleLst/>
                              </dgm:layoutNode>
                            </dgm:forEach>
                          </dgm:if>
                          <dgm:else name="Name35"/>
                        </dgm:choose>
                      </dgm:forEach>
                    </dgm:layoutNode>
                  </dgm:layoutNode>
                  <dgm:choose name="Name36">
                    <dgm:if name="Name37" axis="self" ptType="node" func="revPos" op="gte" val="2">
                      <dgm:forEach name="Name38" axis="followSib" ptType="sibTrans" cnt="1">
                        <dgm:layoutNode name="sibSpaceThree">
                          <dgm:alg type="sp"/>
                          <dgm:shape xmlns:r="http://schemas.openxmlformats.org/officeDocument/2006/relationships" r:blip="">
                            <dgm:adjLst/>
                          </dgm:shape>
                          <dgm:presOf/>
                          <dgm:constrLst/>
                          <dgm:ruleLst/>
                        </dgm:layoutNode>
                      </dgm:forEach>
                    </dgm:if>
                    <dgm:else name="Name39"/>
                  </dgm:choose>
                </dgm:forEach>
              </dgm:layoutNode>
            </dgm:layoutNode>
            <dgm:choose name="Name40">
              <dgm:if name="Name41" axis="self" ptType="node" func="revPos" op="gte" val="2">
                <dgm:forEach name="Name42" axis="followSib" ptType="sibTrans" cnt="1">
                  <dgm:layoutNode name="sibSpaceTwo">
                    <dgm:alg type="sp"/>
                    <dgm:shape xmlns:r="http://schemas.openxmlformats.org/officeDocument/2006/relationships" r:blip="">
                      <dgm:adjLst/>
                    </dgm:shape>
                    <dgm:presOf/>
                    <dgm:constrLst/>
                    <dgm:ruleLst/>
                  </dgm:layoutNode>
                </dgm:forEach>
              </dgm:if>
              <dgm:else name="Name43"/>
            </dgm:choose>
          </dgm:forEach>
        </dgm:layoutNode>
      </dgm:layoutNode>
      <dgm:choose name="Name44">
        <dgm:if name="Name45" axis="self" ptType="node" func="revPos" op="gte" val="2">
          <dgm:forEach name="Name46" axis="followSib" ptType="sibTrans" cnt="1">
            <dgm:layoutNode name="sibSpaceOne">
              <dgm:alg type="sp"/>
              <dgm:shape xmlns:r="http://schemas.openxmlformats.org/officeDocument/2006/relationships" r:blip="">
                <dgm:adjLst/>
              </dgm:shape>
              <dgm:presOf/>
              <dgm:constrLst/>
              <dgm:ruleLst/>
            </dgm:layoutNode>
          </dgm:forEach>
        </dgm:if>
        <dgm:else name="Name47"/>
      </dgm:choose>
    </dgm:forEach>
  </dgm:layoutNode>
</dgm:layoutDef>
</file>

<file path=ppt/diagrams/layout6.xml><?xml version="1.0" encoding="utf-8"?>
<dgm:layoutDef xmlns:dgm="http://schemas.openxmlformats.org/drawingml/2006/diagram" xmlns:a="http://schemas.openxmlformats.org/drawingml/2006/main" uniqueId="urn:microsoft.com/office/officeart/2005/8/layout/hList6">
  <dgm:title val=""/>
  <dgm:desc val=""/>
  <dgm:catLst>
    <dgm:cat type="list" pri="18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ptType="node" refType="h"/>
      <dgm:constr type="w" for="ch" ptType="node" refType="w"/>
      <dgm:constr type="primFontSz" for="ch" ptType="node" op="equ"/>
      <dgm:constr type="w" for="ch" forName="sibTrans" refType="w" fact="0.075"/>
    </dgm:constrLst>
    <dgm:ruleLst/>
    <dgm:forEach name="nodesForEach" axis="ch" ptType="node">
      <dgm:layoutNode name="node">
        <dgm:varLst>
          <dgm:bulletEnabled val="1"/>
        </dgm:varLst>
        <dgm:alg type="tx"/>
        <dgm:choose name="Name4">
          <dgm:if name="Name5" func="var" arg="dir" op="equ" val="norm">
            <dgm:shape xmlns:r="http://schemas.openxmlformats.org/officeDocument/2006/relationships" rot="-90" type="flowChartManualOperation" r:blip="">
              <dgm:adjLst/>
            </dgm:shape>
          </dgm:if>
          <dgm:else name="Name6">
            <dgm:shape xmlns:r="http://schemas.openxmlformats.org/officeDocument/2006/relationships" rot="90" type="flowChartManualOperation" r:blip="">
              <dgm:adjLst/>
            </dgm:shape>
          </dgm:else>
        </dgm:choose>
        <dgm:presOf axis="desOrSelf" ptType="node"/>
        <dgm:constrLst>
          <dgm:constr type="primFontSz" val="65"/>
          <dgm:constr type="tMarg"/>
          <dgm:constr type="bMarg"/>
          <dgm:constr type="lMarg" refType="primFontSz" fact="0.5"/>
          <dgm:constr type="rMarg" refType="lMarg"/>
        </dgm:constrLst>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1100051" y="4455621"/>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6/11/2015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‹Nº›</a:t>
            </a:fld>
            <a:endParaRPr lang="en-US" dirty="0"/>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888363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6/11/2015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305425822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Título vertical y texto">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2302"/>
            <a:ext cx="2628900" cy="5759898"/>
          </a:xfrm>
        </p:spPr>
        <p:txBody>
          <a:bodyPr vert="eaVert"/>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838200" y="412302"/>
            <a:ext cx="7734300" cy="5759898"/>
          </a:xfrm>
        </p:spPr>
        <p:txBody>
          <a:bodyPr vert="eaVert" lIns="45720" tIns="0" rIns="45720" bIns="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6/11/2015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59073919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05BFA754-D5C3-4E66-96A6-867B257F58DC}" type="datetimeFigureOut">
              <a:rPr lang="en-US" smtClean="0"/>
              <a:t>6/11/2015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D84065D-F351-4B03-BD91-D8A6B8D4B362}" type="slidenum">
              <a:rPr lang="en-US" smtClean="0"/>
              <a:t>‹Nº›</a:t>
            </a:fld>
            <a:endParaRPr lang="en-US" dirty="0"/>
          </a:p>
        </p:txBody>
      </p:sp>
    </p:spTree>
    <p:extLst>
      <p:ext uri="{BB962C8B-B14F-4D97-AF65-F5344CB8AC3E}">
        <p14:creationId xmlns:p14="http://schemas.microsoft.com/office/powerpoint/2010/main" val="258895532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85000"/>
              </a:lnSpc>
              <a:defRPr sz="8000" b="0">
                <a:solidFill>
                  <a:schemeClr val="tx1">
                    <a:lumMod val="85000"/>
                    <a:lumOff val="15000"/>
                  </a:schemeClr>
                </a:solidFill>
              </a:defRPr>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B61BEF0D-F0BB-DE4B-95CE-6DB70DBA9567}" type="datetimeFigureOut">
              <a:rPr lang="en-US" smtClean="0"/>
              <a:pPr/>
              <a:t>6/11/2015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‹Nº›</a:t>
            </a:fld>
            <a:endParaRPr lang="en-US" dirty="0"/>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1204340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1097278" y="1845734"/>
            <a:ext cx="4937760" cy="402336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6217920" y="1845735"/>
            <a:ext cx="4937760" cy="402336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05BFA754-D5C3-4E66-96A6-867B257F58DC}" type="datetimeFigureOut">
              <a:rPr lang="en-US" smtClean="0"/>
              <a:t>6/11/2015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D84065D-F351-4B03-BD91-D8A6B8D4B362}" type="slidenum">
              <a:rPr lang="en-US" smtClean="0"/>
              <a:t>‹Nº›</a:t>
            </a:fld>
            <a:endParaRPr lang="en-US" dirty="0"/>
          </a:p>
        </p:txBody>
      </p:sp>
    </p:spTree>
    <p:extLst>
      <p:ext uri="{BB962C8B-B14F-4D97-AF65-F5344CB8AC3E}">
        <p14:creationId xmlns:p14="http://schemas.microsoft.com/office/powerpoint/2010/main" val="139863332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1097280" y="2582334"/>
            <a:ext cx="4937760" cy="33782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6217920" y="2582334"/>
            <a:ext cx="4937760" cy="33782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smtClean="0"/>
              <a:pPr/>
              <a:t>6/11/2015</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130350569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smtClean="0"/>
              <a:pPr/>
              <a:t>6/11/2015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315810395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En blanco">
    <p:spTree>
      <p:nvGrpSpPr>
        <p:cNvPr id="1" name=""/>
        <p:cNvGrpSpPr/>
        <p:nvPr/>
      </p:nvGrpSpPr>
      <p:grpSpPr>
        <a:xfrm>
          <a:off x="0" y="0"/>
          <a:ext cx="0" cy="0"/>
          <a:chOff x="0" y="0"/>
          <a:chExt cx="0" cy="0"/>
        </a:xfrm>
      </p:grpSpPr>
      <p:sp>
        <p:nvSpPr>
          <p:cNvPr id="5" name="Rectangle 4"/>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B61BEF0D-F0BB-DE4B-95CE-6DB70DBA9567}" type="datetimeFigureOut">
              <a:rPr lang="en-US" smtClean="0"/>
              <a:pPr/>
              <a:t>6/11/2015</a:t>
            </a:fld>
            <a:endParaRPr lang="en-US" dirty="0"/>
          </a:p>
        </p:txBody>
      </p:sp>
      <p:sp>
        <p:nvSpPr>
          <p:cNvPr id="8" name="Footer Placeholder 7"/>
          <p:cNvSpPr>
            <a:spLocks noGrp="1"/>
          </p:cNvSpPr>
          <p:nvPr>
            <p:ph type="ftr" sz="quarter" idx="11"/>
          </p:nvPr>
        </p:nvSpPr>
        <p:spPr/>
        <p:txBody>
          <a:bodyPr/>
          <a:lstStyle>
            <a:lvl1pPr>
              <a:defRPr>
                <a:solidFill>
                  <a:srgbClr val="FFFFFF"/>
                </a:solidFill>
              </a:defRPr>
            </a:lvl1p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56794659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spTree>
      <p:nvGrpSpPr>
        <p:cNvPr id="1" name=""/>
        <p:cNvGrpSpPr/>
        <p:nvPr/>
      </p:nvGrpSpPr>
      <p:grpSpPr>
        <a:xfrm>
          <a:off x="0" y="0"/>
          <a:ext cx="0" cy="0"/>
          <a:chOff x="0" y="0"/>
          <a:chExt cx="0" cy="0"/>
        </a:xfrm>
      </p:grpSpPr>
      <p:sp>
        <p:nvSpPr>
          <p:cNvPr id="8" name="Rectangle 7"/>
          <p:cNvSpPr/>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4800600" y="731520"/>
            <a:ext cx="6492240" cy="52578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a:xfrm>
            <a:off x="465512" y="6459785"/>
            <a:ext cx="2618510" cy="365125"/>
          </a:xfrm>
        </p:spPr>
        <p:txBody>
          <a:bodyPr/>
          <a:lstStyle>
            <a:lvl1pPr algn="l">
              <a:defRPr/>
            </a:lvl1pPr>
          </a:lstStyle>
          <a:p>
            <a:fld id="{B61BEF0D-F0BB-DE4B-95CE-6DB70DBA9567}" type="datetimeFigureOut">
              <a:rPr lang="en-US" smtClean="0"/>
              <a:pPr/>
              <a:t>6/11/2015</a:t>
            </a:fld>
            <a:endParaRPr lang="en-US" dirty="0"/>
          </a:p>
        </p:txBody>
      </p:sp>
      <p:sp>
        <p:nvSpPr>
          <p:cNvPr id="6" name="Footer Placeholder 5"/>
          <p:cNvSpPr>
            <a:spLocks noGrp="1"/>
          </p:cNvSpPr>
          <p:nvPr>
            <p:ph type="ftr" sz="quarter" idx="11"/>
          </p:nvPr>
        </p:nvSpPr>
        <p:spPr>
          <a:xfrm>
            <a:off x="4800600" y="6459785"/>
            <a:ext cx="4648200" cy="365125"/>
          </a:xfrm>
        </p:spPr>
        <p:txBody>
          <a:bodyPr/>
          <a:lstStyle>
            <a:lvl1pPr algn="l">
              <a:defRPr>
                <a:solidFill>
                  <a:schemeClr val="tx2"/>
                </a:solidFill>
              </a:defRPr>
            </a:lvl1pPr>
          </a:lstStyle>
          <a:p>
            <a:endParaRPr lang="en-US" dirty="0"/>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332559560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8" name="Rectangle 7"/>
          <p:cNvSpPr/>
          <p:nvPr/>
        </p:nvSpPr>
        <p:spPr>
          <a:xfrm>
            <a:off x="0" y="4953000"/>
            <a:ext cx="12188825"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491507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645" cy="822960"/>
          </a:xfrm>
        </p:spPr>
        <p:txBody>
          <a:bodyPr lIns="91440" tIns="0" rIns="91440" bIns="0" anchor="b">
            <a:noAutofit/>
          </a:bodyPr>
          <a:lstStyle>
            <a:lvl1pPr>
              <a:defRPr sz="3600" b="0">
                <a:solidFill>
                  <a:srgbClr val="FFFFFF"/>
                </a:solidFill>
              </a:defRPr>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15" y="0"/>
            <a:ext cx="12191985" cy="4915076"/>
          </a:xfrm>
          <a:solidFill>
            <a:schemeClr val="bg2">
              <a:lumMod val="90000"/>
            </a:schemeClr>
          </a:solidFill>
        </p:spPr>
        <p:txBody>
          <a:bodyPr lIns="457200" tIns="45720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1097280" y="5907024"/>
            <a:ext cx="10113264"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B61BEF0D-F0BB-DE4B-95CE-6DB70DBA9567}" type="datetimeFigureOut">
              <a:rPr lang="en-US" smtClean="0"/>
              <a:pPr/>
              <a:t>6/11/2015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3092727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6334316"/>
            <a:ext cx="12191985" cy="664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defRPr>
            </a:lvl1pPr>
          </a:lstStyle>
          <a:p>
            <a:fld id="{B61BEF0D-F0BB-DE4B-95CE-6DB70DBA9567}" type="datetimeFigureOut">
              <a:rPr lang="en-US" smtClean="0"/>
              <a:pPr/>
              <a:t>6/11/2015</a:t>
            </a:fld>
            <a:endParaRPr lang="en-US" dirty="0"/>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lang="en-US" dirty="0"/>
          </a:p>
        </p:txBody>
      </p:sp>
      <p:sp>
        <p:nvSpPr>
          <p:cNvPr id="6" name="Slide Number Placeholder 5"/>
          <p:cNvSpPr>
            <a:spLocks noGrp="1"/>
          </p:cNvSpPr>
          <p:nvPr>
            <p:ph type="sldNum" sz="quarter" idx="4"/>
          </p:nvPr>
        </p:nvSpPr>
        <p:spPr>
          <a:xfrm>
            <a:off x="9900458" y="6459785"/>
            <a:ext cx="1312025" cy="365125"/>
          </a:xfrm>
          <a:prstGeom prst="rect">
            <a:avLst/>
          </a:prstGeom>
        </p:spPr>
        <p:txBody>
          <a:bodyPr vert="horz" lIns="91440" tIns="45720" rIns="91440" bIns="45720" rtlCol="0" anchor="ctr"/>
          <a:lstStyle>
            <a:lvl1pPr algn="r">
              <a:defRPr sz="1050">
                <a:solidFill>
                  <a:srgbClr val="FFFFFF"/>
                </a:solidFill>
              </a:defRPr>
            </a:lvl1pPr>
          </a:lstStyle>
          <a:p>
            <a:fld id="{D57F1E4F-1CFF-5643-939E-217C01CDF565}" type="slidenum">
              <a:rPr lang="en-US" smtClean="0"/>
              <a:pPr/>
              <a:t>‹Nº›</a:t>
            </a:fld>
            <a:endParaRPr lang="en-US" dirty="0"/>
          </a:p>
        </p:txBody>
      </p:sp>
      <p:cxnSp>
        <p:nvCxnSpPr>
          <p:cNvPr id="10" name="Straight Connector 9"/>
          <p:cNvCxnSpPr/>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73604780"/>
      </p:ext>
    </p:extLst>
  </p:cSld>
  <p:clrMap bg1="lt1" tx1="dk1" bg2="lt2" tx2="dk2" accent1="accent1" accent2="accent2" accent3="accent3" accent4="accent4" accent5="accent5" accent6="accent6" hlink="hlink" folHlink="folHlink"/>
  <p:sldLayoutIdLst>
    <p:sldLayoutId id="2147484071" r:id="rId1"/>
    <p:sldLayoutId id="2147484072" r:id="rId2"/>
    <p:sldLayoutId id="2147484073" r:id="rId3"/>
    <p:sldLayoutId id="2147484074" r:id="rId4"/>
    <p:sldLayoutId id="2147484075" r:id="rId5"/>
    <p:sldLayoutId id="2147484076" r:id="rId6"/>
    <p:sldLayoutId id="2147484077" r:id="rId7"/>
    <p:sldLayoutId id="2147484078" r:id="rId8"/>
    <p:sldLayoutId id="2147484079" r:id="rId9"/>
    <p:sldLayoutId id="2147484080" r:id="rId10"/>
    <p:sldLayoutId id="2147484081" r:id="rId11"/>
  </p:sldLayoutIdLst>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slide" Target="slide12.xml"/><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slide" Target="slide13.xml"/><Relationship Id="rId1" Type="http://schemas.openxmlformats.org/officeDocument/2006/relationships/slideLayout" Target="../slideLayouts/slideLayout2.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6.xml"/><Relationship Id="rId7" Type="http://schemas.openxmlformats.org/officeDocument/2006/relationships/slide" Target="slide10.xml"/><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12.xml.rels><?xml version="1.0" encoding="UTF-8" standalone="yes"?>
<Relationships xmlns="http://schemas.openxmlformats.org/package/2006/relationships"><Relationship Id="rId2" Type="http://schemas.openxmlformats.org/officeDocument/2006/relationships/slide" Target="slide13.xm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6.xml"/><Relationship Id="rId4" Type="http://schemas.openxmlformats.org/officeDocument/2006/relationships/slide" Target="slide10.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6.xml"/><Relationship Id="rId4" Type="http://schemas.openxmlformats.org/officeDocument/2006/relationships/slide" Target="slide16.xml"/></Relationships>
</file>

<file path=ppt/slides/_rels/slide16.xml.rels><?xml version="1.0" encoding="UTF-8" standalone="yes"?>
<Relationships xmlns="http://schemas.openxmlformats.org/package/2006/relationships"><Relationship Id="rId3" Type="http://schemas.openxmlformats.org/officeDocument/2006/relationships/slide" Target="slide17.xml"/><Relationship Id="rId2" Type="http://schemas.openxmlformats.org/officeDocument/2006/relationships/image" Target="../media/image10.png"/><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3" Type="http://schemas.openxmlformats.org/officeDocument/2006/relationships/slide" Target="slide18.xml"/><Relationship Id="rId2" Type="http://schemas.openxmlformats.org/officeDocument/2006/relationships/image" Target="../media/image11.png"/><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3" Type="http://schemas.openxmlformats.org/officeDocument/2006/relationships/slide" Target="slide19.xml"/><Relationship Id="rId2" Type="http://schemas.openxmlformats.org/officeDocument/2006/relationships/image" Target="../media/image12.png"/><Relationship Id="rId1" Type="http://schemas.openxmlformats.org/officeDocument/2006/relationships/slideLayout" Target="../slideLayouts/slideLayout6.xml"/><Relationship Id="rId4" Type="http://schemas.openxmlformats.org/officeDocument/2006/relationships/image" Target="../media/image13.png"/></Relationships>
</file>

<file path=ppt/slides/_rels/slide1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6.xml"/><Relationship Id="rId6" Type="http://schemas.openxmlformats.org/officeDocument/2006/relationships/image" Target="../media/image17.png"/><Relationship Id="rId5" Type="http://schemas.openxmlformats.org/officeDocument/2006/relationships/image" Target="../media/image16.png"/><Relationship Id="rId4" Type="http://schemas.openxmlformats.org/officeDocument/2006/relationships/slide" Target="slide20.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slide" Target="slide21.xml"/><Relationship Id="rId2" Type="http://schemas.openxmlformats.org/officeDocument/2006/relationships/image" Target="../media/image18.png"/><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3" Type="http://schemas.openxmlformats.org/officeDocument/2006/relationships/slide" Target="slide22.xml"/><Relationship Id="rId2" Type="http://schemas.openxmlformats.org/officeDocument/2006/relationships/chart" Target="../charts/chart1.xml"/><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chart" Target="../charts/chart2.xml"/><Relationship Id="rId1" Type="http://schemas.openxmlformats.org/officeDocument/2006/relationships/slideLayout" Target="../slideLayouts/slideLayout6.xml"/><Relationship Id="rId4" Type="http://schemas.openxmlformats.org/officeDocument/2006/relationships/slide" Target="slide4.xml"/></Relationships>
</file>

<file path=ppt/slides/_rels/slide23.xml.rels><?xml version="1.0" encoding="UTF-8" standalone="yes"?>
<Relationships xmlns="http://schemas.openxmlformats.org/package/2006/relationships"><Relationship Id="rId2" Type="http://schemas.openxmlformats.org/officeDocument/2006/relationships/slide" Target="slide4.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slide" Target="slide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7.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2.xml"/><Relationship Id="rId7" Type="http://schemas.openxmlformats.org/officeDocument/2006/relationships/slide" Target="slide6.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6.xml.rels><?xml version="1.0" encoding="UTF-8" standalone="yes"?>
<Relationships xmlns="http://schemas.openxmlformats.org/package/2006/relationships"><Relationship Id="rId2" Type="http://schemas.openxmlformats.org/officeDocument/2006/relationships/slide" Target="slide7.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slide" Target="slide4.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3.xml"/><Relationship Id="rId7" Type="http://schemas.openxmlformats.org/officeDocument/2006/relationships/slide" Target="slide9.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4.xml"/><Relationship Id="rId7" Type="http://schemas.openxmlformats.org/officeDocument/2006/relationships/slide" Target="slide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a:stretch>
            <a:fillRect/>
          </a:stretch>
        </p:blipFill>
        <p:spPr>
          <a:xfrm>
            <a:off x="75304" y="18767"/>
            <a:ext cx="1507044" cy="148037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5" name="Imagen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686135" y="4989330"/>
            <a:ext cx="1505865" cy="14796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2" name="Título 1"/>
          <p:cNvSpPr>
            <a:spLocks noGrp="1"/>
          </p:cNvSpPr>
          <p:nvPr>
            <p:ph type="ctrTitle"/>
          </p:nvPr>
        </p:nvSpPr>
        <p:spPr/>
        <p:txBody>
          <a:bodyPr>
            <a:normAutofit/>
          </a:bodyPr>
          <a:lstStyle/>
          <a:p>
            <a:pPr algn="ctr"/>
            <a:r>
              <a:rPr lang="es-ES" sz="6000" b="1" dirty="0"/>
              <a:t>ENSEÑANZA DEL CONCEPTO DE DERIVADA DESDE SITUACIONES PROBLEMA EN LA FORMACIÓN DE MAESTROS</a:t>
            </a:r>
            <a:endParaRPr lang="es-ES" sz="6000" dirty="0"/>
          </a:p>
        </p:txBody>
      </p:sp>
      <p:sp>
        <p:nvSpPr>
          <p:cNvPr id="3" name="Subtítulo 2"/>
          <p:cNvSpPr>
            <a:spLocks noGrp="1"/>
          </p:cNvSpPr>
          <p:nvPr>
            <p:ph type="subTitle" idx="1"/>
          </p:nvPr>
        </p:nvSpPr>
        <p:spPr/>
        <p:txBody>
          <a:bodyPr>
            <a:normAutofit fontScale="77500" lnSpcReduction="20000"/>
          </a:bodyPr>
          <a:lstStyle/>
          <a:p>
            <a:endParaRPr lang="es-ES" dirty="0"/>
          </a:p>
          <a:p>
            <a:pPr algn="ctr"/>
            <a:r>
              <a:rPr lang="es-ES" sz="3600" b="1" dirty="0"/>
              <a:t>GRUPO DE ESTUDIO EN DIDÁCTICA DE LA MATEMÁTICAS GIDIMAT</a:t>
            </a:r>
          </a:p>
          <a:p>
            <a:endParaRPr lang="es-ES" dirty="0"/>
          </a:p>
        </p:txBody>
      </p:sp>
    </p:spTree>
    <p:extLst>
      <p:ext uri="{BB962C8B-B14F-4D97-AF65-F5344CB8AC3E}">
        <p14:creationId xmlns:p14="http://schemas.microsoft.com/office/powerpoint/2010/main" val="2240068456"/>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ES" dirty="0" smtClean="0"/>
              <a:t>METODOLOGIA</a:t>
            </a:r>
            <a:endParaRPr lang="es-ES" dirty="0"/>
          </a:p>
        </p:txBody>
      </p:sp>
      <p:graphicFrame>
        <p:nvGraphicFramePr>
          <p:cNvPr id="4" name="Marcador de contenido 3">
            <a:hlinkClick r:id="rId2" action="ppaction://hlinksldjump"/>
          </p:cNvPr>
          <p:cNvGraphicFramePr>
            <a:graphicFrameLocks noGrp="1"/>
          </p:cNvGraphicFramePr>
          <p:nvPr>
            <p:ph idx="1"/>
            <p:extLst>
              <p:ext uri="{D42A27DB-BD31-4B8C-83A1-F6EECF244321}">
                <p14:modId xmlns:p14="http://schemas.microsoft.com/office/powerpoint/2010/main" val="2588778646"/>
              </p:ext>
            </p:extLst>
          </p:nvPr>
        </p:nvGraphicFramePr>
        <p:xfrm>
          <a:off x="1096963" y="1846263"/>
          <a:ext cx="10058400" cy="402272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Flecha derecha 4">
            <a:hlinkClick r:id="rId8" action="ppaction://hlinksldjump"/>
          </p:cNvPr>
          <p:cNvSpPr/>
          <p:nvPr/>
        </p:nvSpPr>
        <p:spPr>
          <a:xfrm>
            <a:off x="11639774" y="5916706"/>
            <a:ext cx="368449" cy="34962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Tree>
    <p:extLst>
      <p:ext uri="{BB962C8B-B14F-4D97-AF65-F5344CB8AC3E}">
        <p14:creationId xmlns:p14="http://schemas.microsoft.com/office/powerpoint/2010/main" val="154626802"/>
      </p:ext>
    </p:extLst>
  </p:cSld>
  <p:clrMapOvr>
    <a:masterClrMapping/>
  </p:clrMapOvr>
  <mc:AlternateContent xmlns:mc="http://schemas.openxmlformats.org/markup-compatibility/2006" xmlns:p14="http://schemas.microsoft.com/office/powerpoint/2010/main">
    <mc:Choice Requires="p14">
      <p:transition spd="slow" p14:dur="3900">
        <p14:glitter pattern="hexagon"/>
      </p:transition>
    </mc:Choice>
    <mc:Fallback xmlns="">
      <p:transition spd="slow">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ES" dirty="0" smtClean="0"/>
              <a:t>MARCO TEORICO</a:t>
            </a:r>
            <a:endParaRPr lang="es-ES" dirty="0"/>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2684922082"/>
              </p:ext>
            </p:extLst>
          </p:nvPr>
        </p:nvGraphicFramePr>
        <p:xfrm>
          <a:off x="1096963" y="1846263"/>
          <a:ext cx="10058400" cy="40227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Cara sonriente 4">
            <a:hlinkClick r:id="rId7" action="ppaction://hlinksldjump"/>
          </p:cNvPr>
          <p:cNvSpPr/>
          <p:nvPr/>
        </p:nvSpPr>
        <p:spPr>
          <a:xfrm>
            <a:off x="11564470" y="5862918"/>
            <a:ext cx="376518" cy="403412"/>
          </a:xfrm>
          <a:prstGeom prst="smileyFac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Tree>
    <p:extLst>
      <p:ext uri="{BB962C8B-B14F-4D97-AF65-F5344CB8AC3E}">
        <p14:creationId xmlns:p14="http://schemas.microsoft.com/office/powerpoint/2010/main" val="103035210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wind"/>
      </p:transition>
    </mc:Choice>
    <mc:Fallback xmlns="">
      <p:transition spd="slow">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4"/>
          <p:cNvSpPr>
            <a:spLocks noGrp="1"/>
          </p:cNvSpPr>
          <p:nvPr>
            <p:ph type="title"/>
          </p:nvPr>
        </p:nvSpPr>
        <p:spPr/>
        <p:txBody>
          <a:bodyPr/>
          <a:lstStyle/>
          <a:p>
            <a:pPr algn="ctr"/>
            <a:r>
              <a:rPr lang="es-ES" dirty="0" smtClean="0"/>
              <a:t>FASE DE DIAGNOSTICO</a:t>
            </a:r>
            <a:endParaRPr lang="es-ES" dirty="0"/>
          </a:p>
        </p:txBody>
      </p:sp>
      <p:graphicFrame>
        <p:nvGraphicFramePr>
          <p:cNvPr id="4" name="Tabla 3"/>
          <p:cNvGraphicFramePr>
            <a:graphicFrameLocks noGrp="1"/>
          </p:cNvGraphicFramePr>
          <p:nvPr>
            <p:extLst>
              <p:ext uri="{D42A27DB-BD31-4B8C-83A1-F6EECF244321}">
                <p14:modId xmlns:p14="http://schemas.microsoft.com/office/powerpoint/2010/main" val="1457964794"/>
              </p:ext>
            </p:extLst>
          </p:nvPr>
        </p:nvGraphicFramePr>
        <p:xfrm>
          <a:off x="1097280" y="2086247"/>
          <a:ext cx="3964117" cy="2833482"/>
        </p:xfrm>
        <a:graphic>
          <a:graphicData uri="http://schemas.openxmlformats.org/drawingml/2006/table">
            <a:tbl>
              <a:tblPr firstRow="1" firstCol="1" bandRow="1">
                <a:tableStyleId>{5C22544A-7EE6-4342-B048-85BDC9FD1C3A}</a:tableStyleId>
              </a:tblPr>
              <a:tblGrid>
                <a:gridCol w="2187259"/>
                <a:gridCol w="1776858"/>
              </a:tblGrid>
              <a:tr h="682887">
                <a:tc>
                  <a:txBody>
                    <a:bodyPr/>
                    <a:lstStyle/>
                    <a:p>
                      <a:pPr algn="ctr">
                        <a:lnSpc>
                          <a:spcPct val="115000"/>
                        </a:lnSpc>
                        <a:spcAft>
                          <a:spcPts val="400"/>
                        </a:spcAft>
                      </a:pPr>
                      <a:r>
                        <a:rPr lang="es-CO" sz="1400" dirty="0" smtClean="0">
                          <a:effectLst/>
                        </a:rPr>
                        <a:t>Valoración </a:t>
                      </a:r>
                      <a:r>
                        <a:rPr lang="es-CO" sz="1400" dirty="0">
                          <a:effectLst/>
                        </a:rPr>
                        <a:t>de Nivel</a:t>
                      </a:r>
                      <a:endParaRPr lang="es-CO" sz="14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cell3D prstMaterial="dkEdge">
                      <a:bevel prst="artDeco"/>
                      <a:lightRig rig="flood" dir="t"/>
                    </a:cell3D>
                  </a:tcPr>
                </a:tc>
                <a:tc>
                  <a:txBody>
                    <a:bodyPr/>
                    <a:lstStyle/>
                    <a:p>
                      <a:pPr algn="ctr">
                        <a:lnSpc>
                          <a:spcPct val="115000"/>
                        </a:lnSpc>
                        <a:spcAft>
                          <a:spcPts val="400"/>
                        </a:spcAft>
                      </a:pPr>
                      <a:r>
                        <a:rPr lang="es-CO" sz="1400" dirty="0" smtClean="0">
                          <a:effectLst/>
                        </a:rPr>
                        <a:t>Valoración </a:t>
                      </a:r>
                      <a:r>
                        <a:rPr lang="es-CO" sz="1400" dirty="0">
                          <a:effectLst/>
                        </a:rPr>
                        <a:t>numérica</a:t>
                      </a:r>
                      <a:endParaRPr lang="es-CO" sz="14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cell3D prstMaterial="dkEdge">
                      <a:bevel prst="artDeco"/>
                      <a:lightRig rig="flood" dir="t"/>
                    </a:cell3D>
                  </a:tcPr>
                </a:tc>
              </a:tr>
              <a:tr h="418587">
                <a:tc>
                  <a:txBody>
                    <a:bodyPr/>
                    <a:lstStyle/>
                    <a:p>
                      <a:pPr algn="ctr">
                        <a:lnSpc>
                          <a:spcPct val="115000"/>
                        </a:lnSpc>
                        <a:spcAft>
                          <a:spcPts val="400"/>
                        </a:spcAft>
                      </a:pPr>
                      <a:r>
                        <a:rPr lang="es-CO" sz="1400" dirty="0">
                          <a:effectLst/>
                        </a:rPr>
                        <a:t>Nivel Superior</a:t>
                      </a:r>
                      <a:endParaRPr lang="es-CO" sz="14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cell3D prstMaterial="dkEdge">
                      <a:bevel prst="artDeco"/>
                      <a:lightRig rig="flood" dir="t"/>
                    </a:cell3D>
                  </a:tcPr>
                </a:tc>
                <a:tc>
                  <a:txBody>
                    <a:bodyPr/>
                    <a:lstStyle/>
                    <a:p>
                      <a:pPr algn="ctr">
                        <a:lnSpc>
                          <a:spcPct val="115000"/>
                        </a:lnSpc>
                        <a:spcAft>
                          <a:spcPts val="400"/>
                        </a:spcAft>
                      </a:pPr>
                      <a:r>
                        <a:rPr lang="es-CO" sz="1400" dirty="0">
                          <a:effectLst/>
                        </a:rPr>
                        <a:t>4.6 a 5.0</a:t>
                      </a:r>
                      <a:endParaRPr lang="es-CO" sz="14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cell3D prstMaterial="dkEdge">
                      <a:bevel prst="artDeco"/>
                      <a:lightRig rig="flood" dir="t"/>
                    </a:cell3D>
                  </a:tcPr>
                </a:tc>
              </a:tr>
              <a:tr h="418587">
                <a:tc>
                  <a:txBody>
                    <a:bodyPr/>
                    <a:lstStyle/>
                    <a:p>
                      <a:pPr algn="ctr">
                        <a:lnSpc>
                          <a:spcPct val="115000"/>
                        </a:lnSpc>
                        <a:spcAft>
                          <a:spcPts val="400"/>
                        </a:spcAft>
                      </a:pPr>
                      <a:r>
                        <a:rPr lang="es-CO" sz="1400" dirty="0">
                          <a:effectLst/>
                        </a:rPr>
                        <a:t>Nivel  Alto</a:t>
                      </a:r>
                      <a:endParaRPr lang="es-CO" sz="14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cell3D prstMaterial="dkEdge">
                      <a:bevel prst="artDeco"/>
                      <a:lightRig rig="flood" dir="t"/>
                    </a:cell3D>
                  </a:tcPr>
                </a:tc>
                <a:tc>
                  <a:txBody>
                    <a:bodyPr/>
                    <a:lstStyle/>
                    <a:p>
                      <a:pPr algn="ctr">
                        <a:lnSpc>
                          <a:spcPct val="115000"/>
                        </a:lnSpc>
                        <a:spcAft>
                          <a:spcPts val="400"/>
                        </a:spcAft>
                      </a:pPr>
                      <a:r>
                        <a:rPr lang="es-CO" sz="1400" dirty="0">
                          <a:effectLst/>
                        </a:rPr>
                        <a:t>4.0 a 4.5</a:t>
                      </a:r>
                      <a:endParaRPr lang="es-CO" sz="14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cell3D prstMaterial="dkEdge">
                      <a:bevel prst="artDeco"/>
                      <a:lightRig rig="flood" dir="t"/>
                    </a:cell3D>
                  </a:tcPr>
                </a:tc>
              </a:tr>
              <a:tr h="418587">
                <a:tc>
                  <a:txBody>
                    <a:bodyPr/>
                    <a:lstStyle/>
                    <a:p>
                      <a:pPr algn="ctr">
                        <a:lnSpc>
                          <a:spcPct val="115000"/>
                        </a:lnSpc>
                        <a:spcAft>
                          <a:spcPts val="400"/>
                        </a:spcAft>
                      </a:pPr>
                      <a:r>
                        <a:rPr lang="es-CO" sz="1400" dirty="0">
                          <a:effectLst/>
                        </a:rPr>
                        <a:t>Nivel Básico</a:t>
                      </a:r>
                      <a:endParaRPr lang="es-CO" sz="14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cell3D prstMaterial="dkEdge">
                      <a:bevel prst="artDeco"/>
                      <a:lightRig rig="flood" dir="t"/>
                    </a:cell3D>
                  </a:tcPr>
                </a:tc>
                <a:tc>
                  <a:txBody>
                    <a:bodyPr/>
                    <a:lstStyle/>
                    <a:p>
                      <a:pPr algn="ctr">
                        <a:lnSpc>
                          <a:spcPct val="115000"/>
                        </a:lnSpc>
                        <a:spcAft>
                          <a:spcPts val="400"/>
                        </a:spcAft>
                      </a:pPr>
                      <a:r>
                        <a:rPr lang="es-CO" sz="1400" dirty="0">
                          <a:effectLst/>
                        </a:rPr>
                        <a:t>3.0 a 3.9</a:t>
                      </a:r>
                      <a:endParaRPr lang="es-CO" sz="14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cell3D prstMaterial="dkEdge">
                      <a:bevel prst="artDeco"/>
                      <a:lightRig rig="flood" dir="t"/>
                    </a:cell3D>
                  </a:tcPr>
                </a:tc>
              </a:tr>
              <a:tr h="447417">
                <a:tc>
                  <a:txBody>
                    <a:bodyPr/>
                    <a:lstStyle/>
                    <a:p>
                      <a:pPr algn="ctr">
                        <a:lnSpc>
                          <a:spcPct val="115000"/>
                        </a:lnSpc>
                        <a:spcAft>
                          <a:spcPts val="400"/>
                        </a:spcAft>
                      </a:pPr>
                      <a:r>
                        <a:rPr lang="es-CO" sz="1400">
                          <a:effectLst/>
                        </a:rPr>
                        <a:t>Nivel Bajo</a:t>
                      </a:r>
                      <a:endParaRPr lang="es-CO" sz="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cell3D prstMaterial="dkEdge">
                      <a:bevel prst="artDeco"/>
                      <a:lightRig rig="flood" dir="t"/>
                    </a:cell3D>
                  </a:tcPr>
                </a:tc>
                <a:tc>
                  <a:txBody>
                    <a:bodyPr/>
                    <a:lstStyle/>
                    <a:p>
                      <a:pPr algn="ctr">
                        <a:lnSpc>
                          <a:spcPct val="115000"/>
                        </a:lnSpc>
                        <a:spcAft>
                          <a:spcPts val="400"/>
                        </a:spcAft>
                      </a:pPr>
                      <a:r>
                        <a:rPr lang="es-CO" sz="1400" dirty="0">
                          <a:effectLst/>
                        </a:rPr>
                        <a:t>1.0 a 2.9</a:t>
                      </a:r>
                      <a:endParaRPr lang="es-CO" sz="14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cell3D prstMaterial="dkEdge">
                      <a:bevel prst="artDeco"/>
                      <a:lightRig rig="flood" dir="t"/>
                    </a:cell3D>
                  </a:tcPr>
                </a:tc>
              </a:tr>
              <a:tr h="447417">
                <a:tc>
                  <a:txBody>
                    <a:bodyPr/>
                    <a:lstStyle/>
                    <a:p>
                      <a:pPr algn="ctr">
                        <a:lnSpc>
                          <a:spcPct val="115000"/>
                        </a:lnSpc>
                        <a:spcAft>
                          <a:spcPts val="400"/>
                        </a:spcAft>
                      </a:pPr>
                      <a:r>
                        <a:rPr lang="es-CO" sz="1400" dirty="0">
                          <a:effectLst/>
                        </a:rPr>
                        <a:t>Nivel nulo</a:t>
                      </a:r>
                      <a:endParaRPr lang="es-CO" sz="14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cell3D prstMaterial="dkEdge">
                      <a:bevel prst="artDeco"/>
                      <a:lightRig rig="flood" dir="t"/>
                    </a:cell3D>
                  </a:tcPr>
                </a:tc>
                <a:tc>
                  <a:txBody>
                    <a:bodyPr/>
                    <a:lstStyle/>
                    <a:p>
                      <a:pPr algn="ctr">
                        <a:lnSpc>
                          <a:spcPct val="115000"/>
                        </a:lnSpc>
                        <a:spcAft>
                          <a:spcPts val="400"/>
                        </a:spcAft>
                      </a:pPr>
                      <a:r>
                        <a:rPr lang="es-CO" sz="1400" dirty="0">
                          <a:effectLst/>
                        </a:rPr>
                        <a:t>0 a 0.9</a:t>
                      </a:r>
                      <a:endParaRPr lang="es-CO" sz="14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cell3D prstMaterial="dkEdge">
                      <a:bevel prst="artDeco"/>
                      <a:lightRig rig="flood" dir="t"/>
                    </a:cell3D>
                  </a:tcPr>
                </a:tc>
              </a:tr>
            </a:tbl>
          </a:graphicData>
        </a:graphic>
      </p:graphicFrame>
      <p:sp>
        <p:nvSpPr>
          <p:cNvPr id="6" name="Rectángulo 5"/>
          <p:cNvSpPr/>
          <p:nvPr/>
        </p:nvSpPr>
        <p:spPr>
          <a:xfrm>
            <a:off x="1835102" y="4910692"/>
            <a:ext cx="2520241" cy="325538"/>
          </a:xfrm>
          <a:prstGeom prst="rect">
            <a:avLst/>
          </a:prstGeom>
        </p:spPr>
        <p:txBody>
          <a:bodyPr wrap="none">
            <a:spAutoFit/>
          </a:bodyPr>
          <a:lstStyle/>
          <a:p>
            <a:pPr algn="ctr">
              <a:lnSpc>
                <a:spcPct val="115000"/>
              </a:lnSpc>
              <a:spcAft>
                <a:spcPts val="1000"/>
              </a:spcAft>
            </a:pPr>
            <a:r>
              <a:rPr lang="es-CO" sz="1400" i="1" dirty="0">
                <a:solidFill>
                  <a:srgbClr val="1F497D"/>
                </a:solidFill>
                <a:latin typeface="Calibri" panose="020F0502020204030204" pitchFamily="34" charset="0"/>
                <a:ea typeface="Times New Roman" panose="02020603050405020304" pitchFamily="18" charset="0"/>
                <a:cs typeface="Times New Roman" panose="02020603050405020304" pitchFamily="18" charset="0"/>
              </a:rPr>
              <a:t>Tabla 1. Valoración para el Nivel</a:t>
            </a:r>
          </a:p>
        </p:txBody>
      </p:sp>
      <p:sp>
        <p:nvSpPr>
          <p:cNvPr id="7" name="Rectángulo 6"/>
          <p:cNvSpPr/>
          <p:nvPr/>
        </p:nvSpPr>
        <p:spPr>
          <a:xfrm>
            <a:off x="5151548" y="1893194"/>
            <a:ext cx="6297770" cy="4304255"/>
          </a:xfrm>
          <a:prstGeom prst="rect">
            <a:avLst/>
          </a:prstGeom>
        </p:spPr>
        <p:txBody>
          <a:bodyPr wrap="square">
            <a:spAutoFit/>
          </a:bodyPr>
          <a:lstStyle/>
          <a:p>
            <a:pPr>
              <a:lnSpc>
                <a:spcPct val="115000"/>
              </a:lnSpc>
            </a:pPr>
            <a:r>
              <a:rPr lang="es-CO" sz="1400" dirty="0">
                <a:latin typeface="Arial" panose="020B0604020202020204" pitchFamily="34" charset="0"/>
                <a:cs typeface="Arial" panose="020B0604020202020204" pitchFamily="34" charset="0"/>
              </a:rPr>
              <a:t>Para la clasificación de los estudiantes, se establecen los siguientes criterios:</a:t>
            </a:r>
            <a:endParaRPr lang="es-ES" sz="1400" dirty="0">
              <a:latin typeface="Arial" panose="020B0604020202020204" pitchFamily="34" charset="0"/>
              <a:cs typeface="Arial" panose="020B0604020202020204" pitchFamily="34" charset="0"/>
            </a:endParaRPr>
          </a:p>
          <a:p>
            <a:pPr>
              <a:lnSpc>
                <a:spcPct val="115000"/>
              </a:lnSpc>
              <a:spcAft>
                <a:spcPts val="0"/>
              </a:spcAft>
            </a:pPr>
            <a:endParaRPr lang="es-CO" sz="1400" b="1" dirty="0">
              <a:latin typeface="Arial" panose="020B0604020202020204" pitchFamily="34" charset="0"/>
              <a:ea typeface="Calibri" panose="020F0502020204030204" pitchFamily="34" charset="0"/>
              <a:cs typeface="Times New Roman" panose="02020603050405020304" pitchFamily="18" charset="0"/>
            </a:endParaRPr>
          </a:p>
          <a:p>
            <a:pPr>
              <a:lnSpc>
                <a:spcPct val="115000"/>
              </a:lnSpc>
              <a:spcAft>
                <a:spcPts val="0"/>
              </a:spcAft>
            </a:pPr>
            <a:r>
              <a:rPr lang="es-CO" sz="1400" b="1" dirty="0" smtClean="0">
                <a:latin typeface="Arial" panose="020B0604020202020204" pitchFamily="34" charset="0"/>
                <a:ea typeface="Calibri" panose="020F0502020204030204" pitchFamily="34" charset="0"/>
                <a:cs typeface="Times New Roman" panose="02020603050405020304" pitchFamily="18" charset="0"/>
              </a:rPr>
              <a:t>Nivel </a:t>
            </a:r>
            <a:r>
              <a:rPr lang="es-CO" sz="1400" b="1" dirty="0">
                <a:latin typeface="Arial" panose="020B0604020202020204" pitchFamily="34" charset="0"/>
                <a:ea typeface="Calibri" panose="020F0502020204030204" pitchFamily="34" charset="0"/>
                <a:cs typeface="Times New Roman" panose="02020603050405020304" pitchFamily="18" charset="0"/>
              </a:rPr>
              <a:t>nulo: </a:t>
            </a:r>
            <a:r>
              <a:rPr lang="es-CO" sz="1400" dirty="0">
                <a:latin typeface="Arial" panose="020B0604020202020204" pitchFamily="34" charset="0"/>
                <a:ea typeface="Calibri" panose="020F0502020204030204" pitchFamily="34" charset="0"/>
                <a:cs typeface="Times New Roman" panose="02020603050405020304" pitchFamily="18" charset="0"/>
              </a:rPr>
              <a:t>no hay respuestas. </a:t>
            </a:r>
            <a:endParaRPr lang="es-ES" sz="1400" dirty="0">
              <a:latin typeface="Calibri" panose="020F0502020204030204" pitchFamily="34" charset="0"/>
              <a:ea typeface="Times New Roman" panose="02020603050405020304" pitchFamily="18" charset="0"/>
              <a:cs typeface="Times New Roman" panose="02020603050405020304" pitchFamily="18" charset="0"/>
            </a:endParaRPr>
          </a:p>
          <a:p>
            <a:pPr algn="just">
              <a:lnSpc>
                <a:spcPct val="115000"/>
              </a:lnSpc>
              <a:spcAft>
                <a:spcPts val="0"/>
              </a:spcAft>
            </a:pPr>
            <a:r>
              <a:rPr lang="es-CO" sz="1400" dirty="0">
                <a:latin typeface="Arial" panose="020B0604020202020204" pitchFamily="34" charset="0"/>
                <a:ea typeface="Calibri" panose="020F0502020204030204" pitchFamily="34" charset="0"/>
                <a:cs typeface="Times New Roman" panose="02020603050405020304" pitchFamily="18" charset="0"/>
              </a:rPr>
              <a:t> </a:t>
            </a:r>
            <a:endParaRPr lang="es-ES" sz="1400" dirty="0">
              <a:latin typeface="Calibri" panose="020F0502020204030204" pitchFamily="34" charset="0"/>
              <a:ea typeface="Times New Roman" panose="02020603050405020304" pitchFamily="18" charset="0"/>
              <a:cs typeface="Times New Roman" panose="02020603050405020304" pitchFamily="18" charset="0"/>
            </a:endParaRPr>
          </a:p>
          <a:p>
            <a:pPr algn="just">
              <a:lnSpc>
                <a:spcPct val="115000"/>
              </a:lnSpc>
              <a:spcAft>
                <a:spcPts val="0"/>
              </a:spcAft>
            </a:pPr>
            <a:r>
              <a:rPr lang="es-CO" sz="1400" b="1" dirty="0">
                <a:latin typeface="Arial" panose="020B0604020202020204" pitchFamily="34" charset="0"/>
                <a:ea typeface="Calibri" panose="020F0502020204030204" pitchFamily="34" charset="0"/>
                <a:cs typeface="Times New Roman" panose="02020603050405020304" pitchFamily="18" charset="0"/>
              </a:rPr>
              <a:t>Nivel bajo: </a:t>
            </a:r>
            <a:r>
              <a:rPr lang="es-CO" sz="1400" dirty="0">
                <a:latin typeface="Arial" panose="020B0604020202020204" pitchFamily="34" charset="0"/>
                <a:ea typeface="Calibri" panose="020F0502020204030204" pitchFamily="34" charset="0"/>
                <a:cs typeface="Times New Roman" panose="02020603050405020304" pitchFamily="18" charset="0"/>
              </a:rPr>
              <a:t>trata de efectuar una operación pero la respuesta no es la adecuada, realiza un plan pero las operaciones no son las esperadas, elabora el ejercicio pero no concluye.</a:t>
            </a:r>
            <a:endParaRPr lang="es-ES" sz="1400" dirty="0">
              <a:latin typeface="Calibri" panose="020F0502020204030204" pitchFamily="34" charset="0"/>
              <a:ea typeface="Times New Roman" panose="02020603050405020304" pitchFamily="18" charset="0"/>
              <a:cs typeface="Times New Roman" panose="02020603050405020304" pitchFamily="18" charset="0"/>
            </a:endParaRPr>
          </a:p>
          <a:p>
            <a:pPr algn="just">
              <a:lnSpc>
                <a:spcPct val="115000"/>
              </a:lnSpc>
              <a:spcAft>
                <a:spcPts val="0"/>
              </a:spcAft>
            </a:pPr>
            <a:r>
              <a:rPr lang="es-CO" sz="1400" dirty="0">
                <a:latin typeface="Arial" panose="020B0604020202020204" pitchFamily="34" charset="0"/>
                <a:ea typeface="Calibri" panose="020F0502020204030204" pitchFamily="34" charset="0"/>
                <a:cs typeface="Times New Roman" panose="02020603050405020304" pitchFamily="18" charset="0"/>
              </a:rPr>
              <a:t> </a:t>
            </a:r>
            <a:endParaRPr lang="es-ES" sz="1400" dirty="0">
              <a:latin typeface="Calibri" panose="020F0502020204030204" pitchFamily="34" charset="0"/>
              <a:ea typeface="Times New Roman" panose="02020603050405020304" pitchFamily="18" charset="0"/>
              <a:cs typeface="Times New Roman" panose="02020603050405020304" pitchFamily="18" charset="0"/>
            </a:endParaRPr>
          </a:p>
          <a:p>
            <a:pPr algn="just">
              <a:lnSpc>
                <a:spcPct val="115000"/>
              </a:lnSpc>
              <a:spcAft>
                <a:spcPts val="0"/>
              </a:spcAft>
            </a:pPr>
            <a:r>
              <a:rPr lang="es-CO" sz="1400" b="1" dirty="0">
                <a:latin typeface="Arial" panose="020B0604020202020204" pitchFamily="34" charset="0"/>
                <a:ea typeface="Calibri" panose="020F0502020204030204" pitchFamily="34" charset="0"/>
                <a:cs typeface="Times New Roman" panose="02020603050405020304" pitchFamily="18" charset="0"/>
              </a:rPr>
              <a:t>Nivel Básico: </a:t>
            </a:r>
            <a:r>
              <a:rPr lang="es-CO" sz="1400" dirty="0">
                <a:latin typeface="Arial" panose="020B0604020202020204" pitchFamily="34" charset="0"/>
                <a:ea typeface="Calibri" panose="020F0502020204030204" pitchFamily="34" charset="0"/>
                <a:cs typeface="Times New Roman" panose="02020603050405020304" pitchFamily="18" charset="0"/>
              </a:rPr>
              <a:t>elabora un plan, utiliza las operaciones adecuadas y hace proceso; no argumenta, ni confronta respuestas.</a:t>
            </a:r>
            <a:endParaRPr lang="es-ES" sz="1400" dirty="0">
              <a:latin typeface="Calibri" panose="020F0502020204030204" pitchFamily="34" charset="0"/>
              <a:ea typeface="Times New Roman" panose="02020603050405020304" pitchFamily="18" charset="0"/>
              <a:cs typeface="Times New Roman" panose="02020603050405020304" pitchFamily="18" charset="0"/>
            </a:endParaRPr>
          </a:p>
          <a:p>
            <a:pPr algn="just">
              <a:lnSpc>
                <a:spcPct val="115000"/>
              </a:lnSpc>
              <a:spcAft>
                <a:spcPts val="0"/>
              </a:spcAft>
            </a:pPr>
            <a:r>
              <a:rPr lang="es-CO" sz="1400" dirty="0">
                <a:latin typeface="Arial" panose="020B0604020202020204" pitchFamily="34" charset="0"/>
                <a:ea typeface="Calibri" panose="020F0502020204030204" pitchFamily="34" charset="0"/>
                <a:cs typeface="Times New Roman" panose="02020603050405020304" pitchFamily="18" charset="0"/>
              </a:rPr>
              <a:t> </a:t>
            </a:r>
            <a:endParaRPr lang="es-ES" sz="1400" dirty="0">
              <a:latin typeface="Calibri" panose="020F0502020204030204" pitchFamily="34" charset="0"/>
              <a:ea typeface="Times New Roman" panose="02020603050405020304" pitchFamily="18" charset="0"/>
              <a:cs typeface="Times New Roman" panose="02020603050405020304" pitchFamily="18" charset="0"/>
            </a:endParaRPr>
          </a:p>
          <a:p>
            <a:pPr algn="just">
              <a:lnSpc>
                <a:spcPct val="115000"/>
              </a:lnSpc>
              <a:spcAft>
                <a:spcPts val="0"/>
              </a:spcAft>
            </a:pPr>
            <a:r>
              <a:rPr lang="es-CO" sz="1400" b="1" dirty="0">
                <a:latin typeface="Arial" panose="020B0604020202020204" pitchFamily="34" charset="0"/>
                <a:ea typeface="Calibri" panose="020F0502020204030204" pitchFamily="34" charset="0"/>
                <a:cs typeface="Times New Roman" panose="02020603050405020304" pitchFamily="18" charset="0"/>
              </a:rPr>
              <a:t>Nivel Alto: </a:t>
            </a:r>
            <a:r>
              <a:rPr lang="es-CO" sz="1400" dirty="0">
                <a:latin typeface="Arial" panose="020B0604020202020204" pitchFamily="34" charset="0"/>
                <a:ea typeface="Calibri" panose="020F0502020204030204" pitchFamily="34" charset="0"/>
                <a:cs typeface="Times New Roman" panose="02020603050405020304" pitchFamily="18" charset="0"/>
              </a:rPr>
              <a:t>Entiende el problema, hace el plan, realiza operaciones y procesos, da respuestas, pero no confronta ni argumenta la respuesta.</a:t>
            </a:r>
            <a:endParaRPr lang="es-ES" sz="1400" dirty="0">
              <a:latin typeface="Calibri" panose="020F0502020204030204" pitchFamily="34" charset="0"/>
              <a:ea typeface="Times New Roman" panose="02020603050405020304" pitchFamily="18" charset="0"/>
              <a:cs typeface="Times New Roman" panose="02020603050405020304" pitchFamily="18" charset="0"/>
            </a:endParaRPr>
          </a:p>
          <a:p>
            <a:pPr algn="just">
              <a:lnSpc>
                <a:spcPct val="115000"/>
              </a:lnSpc>
              <a:spcAft>
                <a:spcPts val="0"/>
              </a:spcAft>
            </a:pPr>
            <a:r>
              <a:rPr lang="es-CO" sz="1400" dirty="0">
                <a:latin typeface="Arial" panose="020B0604020202020204" pitchFamily="34" charset="0"/>
                <a:ea typeface="Calibri" panose="020F0502020204030204" pitchFamily="34" charset="0"/>
                <a:cs typeface="Times New Roman" panose="02020603050405020304" pitchFamily="18" charset="0"/>
              </a:rPr>
              <a:t> </a:t>
            </a:r>
            <a:endParaRPr lang="es-ES" sz="1400" dirty="0">
              <a:latin typeface="Calibri" panose="020F0502020204030204" pitchFamily="34" charset="0"/>
              <a:ea typeface="Times New Roman" panose="02020603050405020304" pitchFamily="18" charset="0"/>
              <a:cs typeface="Times New Roman" panose="02020603050405020304" pitchFamily="18" charset="0"/>
            </a:endParaRPr>
          </a:p>
          <a:p>
            <a:pPr algn="just">
              <a:lnSpc>
                <a:spcPct val="115000"/>
              </a:lnSpc>
              <a:spcAft>
                <a:spcPts val="0"/>
              </a:spcAft>
            </a:pPr>
            <a:r>
              <a:rPr lang="es-CO" sz="1400" b="1" dirty="0">
                <a:latin typeface="Arial" panose="020B0604020202020204" pitchFamily="34" charset="0"/>
                <a:ea typeface="Calibri" panose="020F0502020204030204" pitchFamily="34" charset="0"/>
                <a:cs typeface="Times New Roman" panose="02020603050405020304" pitchFamily="18" charset="0"/>
              </a:rPr>
              <a:t>Nivel Superior: </a:t>
            </a:r>
            <a:r>
              <a:rPr lang="es-CO" sz="1400" dirty="0">
                <a:latin typeface="Arial" panose="020B0604020202020204" pitchFamily="34" charset="0"/>
                <a:ea typeface="Calibri" panose="020F0502020204030204" pitchFamily="34" charset="0"/>
                <a:cs typeface="Times New Roman" panose="02020603050405020304" pitchFamily="18" charset="0"/>
              </a:rPr>
              <a:t>Entiende el problema, hace el plan (hace gráficos, extrae hipótesis, busca datos etc.), realiza operaciones y procesos, da respuestas, argumenta y confronta la respuesta.</a:t>
            </a:r>
            <a:endParaRPr lang="es-ES" sz="1400" dirty="0">
              <a:effectLst/>
              <a:latin typeface="Calibri" panose="020F0502020204030204" pitchFamily="34" charset="0"/>
              <a:ea typeface="Times New Roman" panose="02020603050405020304" pitchFamily="18" charset="0"/>
              <a:cs typeface="Times New Roman" panose="02020603050405020304" pitchFamily="18" charset="0"/>
            </a:endParaRPr>
          </a:p>
        </p:txBody>
      </p:sp>
      <p:sp>
        <p:nvSpPr>
          <p:cNvPr id="8" name="Flecha derecha 7">
            <a:hlinkClick r:id="rId2" action="ppaction://hlinksldjump"/>
          </p:cNvPr>
          <p:cNvSpPr/>
          <p:nvPr/>
        </p:nvSpPr>
        <p:spPr>
          <a:xfrm>
            <a:off x="11639774" y="5916706"/>
            <a:ext cx="368449" cy="34962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Tree>
    <p:extLst>
      <p:ext uri="{BB962C8B-B14F-4D97-AF65-F5344CB8AC3E}">
        <p14:creationId xmlns:p14="http://schemas.microsoft.com/office/powerpoint/2010/main" val="2088016675"/>
      </p:ext>
    </p:extLst>
  </p:cSld>
  <p:clrMapOvr>
    <a:masterClrMapping/>
  </p:clrMapOvr>
  <mc:AlternateContent xmlns:mc="http://schemas.openxmlformats.org/markup-compatibility/2006" xmlns:p14="http://schemas.microsoft.com/office/powerpoint/2010/main">
    <mc:Choice Requires="p14">
      <p:transition spd="slow" p14:dur="1200">
        <p:dissolve/>
      </p:transition>
    </mc:Choice>
    <mc:Fallback xmlns="">
      <p:transition spd="slow">
        <p:dissolv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ES" dirty="0" smtClean="0"/>
              <a:t>ANÁLISIS DE PRE-TEST</a:t>
            </a:r>
            <a:endParaRPr lang="es-ES" dirty="0"/>
          </a:p>
        </p:txBody>
      </p:sp>
      <p:pic>
        <p:nvPicPr>
          <p:cNvPr id="5" name="Imagen 4" descr="C:\Users\paola\Documents\amadeo\evidencias\figura 28.jpg"/>
          <p:cNvPicPr/>
          <p:nvPr/>
        </p:nvPicPr>
        <p:blipFill rotWithShape="1">
          <a:blip r:embed="rId2" cstate="print">
            <a:extLst>
              <a:ext uri="{28A0092B-C50C-407E-A947-70E740481C1C}">
                <a14:useLocalDpi xmlns:a14="http://schemas.microsoft.com/office/drawing/2010/main" val="0"/>
              </a:ext>
            </a:extLst>
          </a:blip>
          <a:srcRect l="14598" t="22722" r="14276" b="35916"/>
          <a:stretch/>
        </p:blipFill>
        <p:spPr bwMode="auto">
          <a:xfrm>
            <a:off x="1097280" y="2009105"/>
            <a:ext cx="4304213" cy="3807656"/>
          </a:xfrm>
          <a:prstGeom prst="rect">
            <a:avLst/>
          </a:prstGeom>
          <a:noFill/>
          <a:ln>
            <a:noFill/>
          </a:ln>
          <a:extLst>
            <a:ext uri="{53640926-AAD7-44D8-BBD7-CCE9431645EC}">
              <a14:shadowObscured xmlns:a14="http://schemas.microsoft.com/office/drawing/2010/main"/>
            </a:ext>
          </a:extLst>
        </p:spPr>
      </p:pic>
      <p:pic>
        <p:nvPicPr>
          <p:cNvPr id="7" name="Imagen 6" descr="C:\Users\paola\Documents\amadeo\evidencias\figura 31.jpg"/>
          <p:cNvPicPr/>
          <p:nvPr/>
        </p:nvPicPr>
        <p:blipFill rotWithShape="1">
          <a:blip r:embed="rId3" cstate="print">
            <a:extLst>
              <a:ext uri="{28A0092B-C50C-407E-A947-70E740481C1C}">
                <a14:useLocalDpi xmlns:a14="http://schemas.microsoft.com/office/drawing/2010/main" val="0"/>
              </a:ext>
            </a:extLst>
          </a:blip>
          <a:srcRect l="14088" t="30501" r="1381" b="16284"/>
          <a:stretch/>
        </p:blipFill>
        <p:spPr bwMode="auto">
          <a:xfrm>
            <a:off x="6992337" y="2004413"/>
            <a:ext cx="4163343" cy="3812346"/>
          </a:xfrm>
          <a:prstGeom prst="rect">
            <a:avLst/>
          </a:prstGeom>
          <a:noFill/>
          <a:ln>
            <a:noFill/>
          </a:ln>
          <a:extLst>
            <a:ext uri="{53640926-AAD7-44D8-BBD7-CCE9431645EC}">
              <a14:shadowObscured xmlns:a14="http://schemas.microsoft.com/office/drawing/2010/main"/>
            </a:ext>
          </a:extLst>
        </p:spPr>
      </p:pic>
      <p:sp>
        <p:nvSpPr>
          <p:cNvPr id="9" name="Rectángulo 8"/>
          <p:cNvSpPr/>
          <p:nvPr/>
        </p:nvSpPr>
        <p:spPr>
          <a:xfrm>
            <a:off x="1594311" y="5816760"/>
            <a:ext cx="6138412" cy="369332"/>
          </a:xfrm>
          <a:prstGeom prst="rect">
            <a:avLst/>
          </a:prstGeom>
        </p:spPr>
        <p:txBody>
          <a:bodyPr wrap="none">
            <a:spAutoFit/>
          </a:bodyPr>
          <a:lstStyle/>
          <a:p>
            <a:r>
              <a:rPr lang="es-CO" dirty="0"/>
              <a:t>Respuesta de un estudiante a los ítems de la primera situación. </a:t>
            </a:r>
          </a:p>
        </p:txBody>
      </p:sp>
      <p:sp>
        <p:nvSpPr>
          <p:cNvPr id="12" name="Rectángulo redondeado 11"/>
          <p:cNvSpPr/>
          <p:nvPr/>
        </p:nvSpPr>
        <p:spPr>
          <a:xfrm>
            <a:off x="1210614" y="721217"/>
            <a:ext cx="1648496" cy="888642"/>
          </a:xfrm>
          <a:prstGeom prst="roundRect">
            <a:avLst/>
          </a:prstGeom>
          <a:solidFill>
            <a:srgbClr val="92D050"/>
          </a:solidFill>
          <a:ln>
            <a:solidFill>
              <a:srgbClr val="92D050"/>
            </a:solidFill>
          </a:ln>
        </p:spPr>
        <p:style>
          <a:lnRef idx="1">
            <a:schemeClr val="accent1"/>
          </a:lnRef>
          <a:fillRef idx="2">
            <a:schemeClr val="accent1"/>
          </a:fillRef>
          <a:effectRef idx="1">
            <a:schemeClr val="accent1"/>
          </a:effectRef>
          <a:fontRef idx="minor">
            <a:schemeClr val="dk1"/>
          </a:fontRef>
        </p:style>
        <p:txBody>
          <a:bodyPr rtlCol="0" anchor="ctr"/>
          <a:lstStyle/>
          <a:p>
            <a:pPr algn="ctr"/>
            <a:r>
              <a:rPr lang="es-ES" sz="2600" dirty="0" smtClean="0"/>
              <a:t>FASE II</a:t>
            </a:r>
            <a:endParaRPr lang="es-ES" sz="2600" dirty="0"/>
          </a:p>
        </p:txBody>
      </p:sp>
      <p:sp>
        <p:nvSpPr>
          <p:cNvPr id="8" name="Cara sonriente 7">
            <a:hlinkClick r:id="rId4" action="ppaction://hlinksldjump"/>
          </p:cNvPr>
          <p:cNvSpPr/>
          <p:nvPr/>
        </p:nvSpPr>
        <p:spPr>
          <a:xfrm>
            <a:off x="11604812" y="5816759"/>
            <a:ext cx="376518" cy="403412"/>
          </a:xfrm>
          <a:prstGeom prst="smileyFac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Tree>
    <p:extLst>
      <p:ext uri="{BB962C8B-B14F-4D97-AF65-F5344CB8AC3E}">
        <p14:creationId xmlns:p14="http://schemas.microsoft.com/office/powerpoint/2010/main" val="3348572790"/>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randombar(horizontal)">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randombar(horizontal)">
                                      <p:cBhvr>
                                        <p:cTn id="12"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a 2"/>
          <p:cNvGraphicFramePr>
            <a:graphicFrameLocks noGrp="1"/>
          </p:cNvGraphicFramePr>
          <p:nvPr>
            <p:extLst>
              <p:ext uri="{D42A27DB-BD31-4B8C-83A1-F6EECF244321}">
                <p14:modId xmlns:p14="http://schemas.microsoft.com/office/powerpoint/2010/main" val="3099022020"/>
              </p:ext>
            </p:extLst>
          </p:nvPr>
        </p:nvGraphicFramePr>
        <p:xfrm>
          <a:off x="685801" y="443752"/>
          <a:ext cx="5082988" cy="5755342"/>
        </p:xfrm>
        <a:graphic>
          <a:graphicData uri="http://schemas.openxmlformats.org/drawingml/2006/table">
            <a:tbl>
              <a:tblPr firstRow="1" firstCol="1" bandRow="1">
                <a:tableStyleId>{5C22544A-7EE6-4342-B048-85BDC9FD1C3A}</a:tableStyleId>
              </a:tblPr>
              <a:tblGrid>
                <a:gridCol w="735483"/>
                <a:gridCol w="1640514"/>
                <a:gridCol w="2706991"/>
              </a:tblGrid>
              <a:tr h="348111">
                <a:tc>
                  <a:txBody>
                    <a:bodyPr/>
                    <a:lstStyle/>
                    <a:p>
                      <a:pPr algn="ctr">
                        <a:lnSpc>
                          <a:spcPct val="115000"/>
                        </a:lnSpc>
                        <a:spcAft>
                          <a:spcPts val="0"/>
                        </a:spcAft>
                      </a:pPr>
                      <a:r>
                        <a:rPr lang="es-CO" sz="900" b="1" dirty="0">
                          <a:effectLst/>
                        </a:rPr>
                        <a:t> </a:t>
                      </a:r>
                      <a:r>
                        <a:rPr lang="es-CO" sz="900" b="1" dirty="0" smtClean="0">
                          <a:effectLst/>
                        </a:rPr>
                        <a:t>ACTIVIDAD</a:t>
                      </a:r>
                      <a:endParaRPr lang="es-CO" sz="1050" b="1"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0334" marR="60334" marT="0" marB="0" anchor="ctr"/>
                </a:tc>
                <a:tc>
                  <a:txBody>
                    <a:bodyPr/>
                    <a:lstStyle/>
                    <a:p>
                      <a:pPr algn="ctr">
                        <a:lnSpc>
                          <a:spcPct val="115000"/>
                        </a:lnSpc>
                        <a:spcAft>
                          <a:spcPts val="0"/>
                        </a:spcAft>
                      </a:pPr>
                      <a:r>
                        <a:rPr lang="es-CO" sz="900" b="1" dirty="0" smtClean="0">
                          <a:effectLst/>
                        </a:rPr>
                        <a:t>OBJETIVO</a:t>
                      </a:r>
                      <a:endParaRPr lang="es-CO" sz="1050" b="1"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0334" marR="60334" marT="0" marB="0" anchor="ctr"/>
                </a:tc>
                <a:tc>
                  <a:txBody>
                    <a:bodyPr/>
                    <a:lstStyle/>
                    <a:p>
                      <a:pPr algn="ctr">
                        <a:lnSpc>
                          <a:spcPct val="115000"/>
                        </a:lnSpc>
                        <a:spcAft>
                          <a:spcPts val="0"/>
                        </a:spcAft>
                      </a:pPr>
                      <a:r>
                        <a:rPr lang="es-CO" sz="900" b="1" dirty="0" smtClean="0">
                          <a:effectLst/>
                        </a:rPr>
                        <a:t>CONCEPTOS </a:t>
                      </a:r>
                      <a:r>
                        <a:rPr lang="es-CO" sz="900" b="1" dirty="0">
                          <a:effectLst/>
                        </a:rPr>
                        <a:t>INVOLUCRADOS</a:t>
                      </a:r>
                      <a:endParaRPr lang="es-CO" sz="1050" b="1"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0334" marR="60334" marT="0" marB="0" anchor="ctr"/>
                </a:tc>
              </a:tr>
              <a:tr h="781040">
                <a:tc>
                  <a:txBody>
                    <a:bodyPr/>
                    <a:lstStyle/>
                    <a:p>
                      <a:pPr algn="ctr">
                        <a:lnSpc>
                          <a:spcPct val="115000"/>
                        </a:lnSpc>
                        <a:spcAft>
                          <a:spcPts val="400"/>
                        </a:spcAft>
                      </a:pPr>
                      <a:r>
                        <a:rPr lang="es-CO" sz="1000" b="1">
                          <a:effectLst/>
                        </a:rPr>
                        <a:t> </a:t>
                      </a:r>
                      <a:endParaRPr lang="es-CO" sz="900" b="1">
                        <a:effectLst/>
                      </a:endParaRPr>
                    </a:p>
                    <a:p>
                      <a:pPr algn="ctr">
                        <a:lnSpc>
                          <a:spcPct val="115000"/>
                        </a:lnSpc>
                        <a:spcAft>
                          <a:spcPts val="400"/>
                        </a:spcAft>
                      </a:pPr>
                      <a:r>
                        <a:rPr lang="es-CO" sz="1000" b="1">
                          <a:effectLst/>
                        </a:rPr>
                        <a:t>PRE-TEST</a:t>
                      </a:r>
                      <a:endParaRPr lang="es-CO" sz="900" b="1">
                        <a:effectLst/>
                        <a:latin typeface="Calibri" panose="020F0502020204030204" pitchFamily="34" charset="0"/>
                        <a:ea typeface="Times New Roman" panose="02020603050405020304" pitchFamily="18" charset="0"/>
                        <a:cs typeface="Times New Roman" panose="02020603050405020304" pitchFamily="18" charset="0"/>
                      </a:endParaRPr>
                    </a:p>
                  </a:txBody>
                  <a:tcPr marL="60334" marR="60334" marT="0" marB="0" anchor="ctr"/>
                </a:tc>
                <a:tc>
                  <a:txBody>
                    <a:bodyPr/>
                    <a:lstStyle/>
                    <a:p>
                      <a:pPr algn="just">
                        <a:lnSpc>
                          <a:spcPct val="115000"/>
                        </a:lnSpc>
                        <a:spcAft>
                          <a:spcPts val="400"/>
                        </a:spcAft>
                      </a:pPr>
                      <a:r>
                        <a:rPr lang="es-CO" sz="1000" b="1" dirty="0">
                          <a:effectLst/>
                        </a:rPr>
                        <a:t>Identificar los pre-conceptos que el alumno abarca.</a:t>
                      </a:r>
                      <a:endParaRPr lang="es-CO" sz="900" b="1"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0334" marR="60334" marT="0" marB="0" anchor="ctr"/>
                </a:tc>
                <a:tc>
                  <a:txBody>
                    <a:bodyPr/>
                    <a:lstStyle/>
                    <a:p>
                      <a:pPr algn="just">
                        <a:lnSpc>
                          <a:spcPct val="115000"/>
                        </a:lnSpc>
                        <a:spcAft>
                          <a:spcPts val="400"/>
                        </a:spcAft>
                      </a:pPr>
                      <a:r>
                        <a:rPr lang="es-CO" sz="1000" b="1" dirty="0">
                          <a:effectLst/>
                        </a:rPr>
                        <a:t>Plano cartesiano, concepto de función, remplazar una variable, desplazamiento.</a:t>
                      </a:r>
                      <a:endParaRPr lang="es-CO" sz="900" b="1"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0334" marR="60334" marT="0" marB="0" anchor="ctr"/>
                </a:tc>
              </a:tr>
              <a:tr h="974699">
                <a:tc>
                  <a:txBody>
                    <a:bodyPr/>
                    <a:lstStyle/>
                    <a:p>
                      <a:pPr algn="ctr">
                        <a:lnSpc>
                          <a:spcPct val="115000"/>
                        </a:lnSpc>
                        <a:spcAft>
                          <a:spcPts val="0"/>
                        </a:spcAft>
                      </a:pPr>
                      <a:r>
                        <a:rPr lang="es-CO" sz="1000" b="1">
                          <a:effectLst/>
                        </a:rPr>
                        <a:t>Actividad 1. </a:t>
                      </a:r>
                      <a:endParaRPr lang="es-CO" sz="900" b="1">
                        <a:effectLst/>
                        <a:latin typeface="Calibri" panose="020F0502020204030204" pitchFamily="34" charset="0"/>
                        <a:ea typeface="Times New Roman" panose="02020603050405020304" pitchFamily="18" charset="0"/>
                        <a:cs typeface="Times New Roman" panose="02020603050405020304" pitchFamily="18" charset="0"/>
                      </a:endParaRPr>
                    </a:p>
                  </a:txBody>
                  <a:tcPr marL="60334" marR="60334" marT="0" marB="0" anchor="ctr"/>
                </a:tc>
                <a:tc>
                  <a:txBody>
                    <a:bodyPr/>
                    <a:lstStyle/>
                    <a:p>
                      <a:pPr algn="just">
                        <a:lnSpc>
                          <a:spcPct val="115000"/>
                        </a:lnSpc>
                        <a:spcAft>
                          <a:spcPts val="400"/>
                        </a:spcAft>
                      </a:pPr>
                      <a:r>
                        <a:rPr lang="es-CO" sz="1000" b="1">
                          <a:effectLst/>
                        </a:rPr>
                        <a:t>Identificar, analizar y representar gráficamente a partir de una situación problema.</a:t>
                      </a:r>
                      <a:endParaRPr lang="es-CO" sz="900" b="1">
                        <a:effectLst/>
                        <a:latin typeface="Calibri" panose="020F0502020204030204" pitchFamily="34" charset="0"/>
                        <a:ea typeface="Times New Roman" panose="02020603050405020304" pitchFamily="18" charset="0"/>
                        <a:cs typeface="Times New Roman" panose="02020603050405020304" pitchFamily="18" charset="0"/>
                      </a:endParaRPr>
                    </a:p>
                  </a:txBody>
                  <a:tcPr marL="60334" marR="60334" marT="0" marB="0" anchor="ctr"/>
                </a:tc>
                <a:tc>
                  <a:txBody>
                    <a:bodyPr/>
                    <a:lstStyle/>
                    <a:p>
                      <a:pPr algn="just">
                        <a:lnSpc>
                          <a:spcPct val="115000"/>
                        </a:lnSpc>
                        <a:spcAft>
                          <a:spcPts val="400"/>
                        </a:spcAft>
                      </a:pPr>
                      <a:r>
                        <a:rPr lang="es-CO" sz="1000" b="1">
                          <a:effectLst/>
                        </a:rPr>
                        <a:t>Intervalo, plano cartesiano, rapidez, grafica, concepto de función.</a:t>
                      </a:r>
                      <a:endParaRPr lang="es-CO" sz="900" b="1">
                        <a:effectLst/>
                        <a:latin typeface="Calibri" panose="020F0502020204030204" pitchFamily="34" charset="0"/>
                        <a:ea typeface="Times New Roman" panose="02020603050405020304" pitchFamily="18" charset="0"/>
                        <a:cs typeface="Times New Roman" panose="02020603050405020304" pitchFamily="18" charset="0"/>
                      </a:endParaRPr>
                    </a:p>
                  </a:txBody>
                  <a:tcPr marL="60334" marR="60334" marT="0" marB="0" anchor="ctr"/>
                </a:tc>
              </a:tr>
              <a:tr h="1222003">
                <a:tc>
                  <a:txBody>
                    <a:bodyPr/>
                    <a:lstStyle/>
                    <a:p>
                      <a:pPr algn="ctr">
                        <a:lnSpc>
                          <a:spcPct val="115000"/>
                        </a:lnSpc>
                        <a:spcAft>
                          <a:spcPts val="0"/>
                        </a:spcAft>
                      </a:pPr>
                      <a:r>
                        <a:rPr lang="es-CO" sz="1000" b="1">
                          <a:effectLst/>
                        </a:rPr>
                        <a:t>Actividad 2.</a:t>
                      </a:r>
                      <a:endParaRPr lang="es-CO" sz="900" b="1">
                        <a:effectLst/>
                        <a:latin typeface="Calibri" panose="020F0502020204030204" pitchFamily="34" charset="0"/>
                        <a:ea typeface="Times New Roman" panose="02020603050405020304" pitchFamily="18" charset="0"/>
                        <a:cs typeface="Times New Roman" panose="02020603050405020304" pitchFamily="18" charset="0"/>
                      </a:endParaRPr>
                    </a:p>
                  </a:txBody>
                  <a:tcPr marL="60334" marR="60334" marT="0" marB="0" anchor="ctr"/>
                </a:tc>
                <a:tc>
                  <a:txBody>
                    <a:bodyPr/>
                    <a:lstStyle/>
                    <a:p>
                      <a:pPr algn="just">
                        <a:lnSpc>
                          <a:spcPct val="115000"/>
                        </a:lnSpc>
                        <a:spcAft>
                          <a:spcPts val="400"/>
                        </a:spcAft>
                      </a:pPr>
                      <a:r>
                        <a:rPr lang="es-CO" sz="1000" b="1" dirty="0">
                          <a:effectLst/>
                        </a:rPr>
                        <a:t>Identificar, analizar y representar gráficamente razones de cambio promedio a partir de una situación problema.</a:t>
                      </a:r>
                      <a:endParaRPr lang="es-CO" sz="900" b="1"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0334" marR="60334" marT="0" marB="0" anchor="ctr"/>
                </a:tc>
                <a:tc>
                  <a:txBody>
                    <a:bodyPr/>
                    <a:lstStyle/>
                    <a:p>
                      <a:pPr algn="just">
                        <a:lnSpc>
                          <a:spcPct val="115000"/>
                        </a:lnSpc>
                        <a:spcAft>
                          <a:spcPts val="400"/>
                        </a:spcAft>
                      </a:pPr>
                      <a:r>
                        <a:rPr lang="es-CO" sz="1000" b="1" dirty="0">
                          <a:effectLst/>
                        </a:rPr>
                        <a:t>Función, función cuadrática, ecuación, razón de cambio, tiempo, desplazamiento, velocidad.</a:t>
                      </a:r>
                      <a:endParaRPr lang="es-CO" sz="900" b="1"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0334" marR="60334" marT="0" marB="0" anchor="ctr"/>
                </a:tc>
              </a:tr>
              <a:tr h="727395">
                <a:tc>
                  <a:txBody>
                    <a:bodyPr/>
                    <a:lstStyle/>
                    <a:p>
                      <a:pPr algn="ctr">
                        <a:lnSpc>
                          <a:spcPct val="115000"/>
                        </a:lnSpc>
                        <a:spcAft>
                          <a:spcPts val="0"/>
                        </a:spcAft>
                      </a:pPr>
                      <a:r>
                        <a:rPr lang="es-CO" sz="1000" b="1">
                          <a:effectLst/>
                        </a:rPr>
                        <a:t>Actividad 3.</a:t>
                      </a:r>
                      <a:endParaRPr lang="es-CO" sz="900" b="1">
                        <a:effectLst/>
                        <a:latin typeface="Calibri" panose="020F0502020204030204" pitchFamily="34" charset="0"/>
                        <a:ea typeface="Times New Roman" panose="02020603050405020304" pitchFamily="18" charset="0"/>
                        <a:cs typeface="Times New Roman" panose="02020603050405020304" pitchFamily="18" charset="0"/>
                      </a:endParaRPr>
                    </a:p>
                  </a:txBody>
                  <a:tcPr marL="60334" marR="60334" marT="0" marB="0" anchor="ctr"/>
                </a:tc>
                <a:tc>
                  <a:txBody>
                    <a:bodyPr/>
                    <a:lstStyle/>
                    <a:p>
                      <a:pPr algn="just">
                        <a:lnSpc>
                          <a:spcPct val="115000"/>
                        </a:lnSpc>
                        <a:spcAft>
                          <a:spcPts val="400"/>
                        </a:spcAft>
                      </a:pPr>
                      <a:r>
                        <a:rPr lang="es-CO" sz="1000" b="1">
                          <a:effectLst/>
                        </a:rPr>
                        <a:t>Analizar, comparar y hallar la razón de cambio de los deportistas.</a:t>
                      </a:r>
                      <a:endParaRPr lang="es-CO" sz="900" b="1">
                        <a:effectLst/>
                        <a:latin typeface="Calibri" panose="020F0502020204030204" pitchFamily="34" charset="0"/>
                        <a:ea typeface="Times New Roman" panose="02020603050405020304" pitchFamily="18" charset="0"/>
                        <a:cs typeface="Times New Roman" panose="02020603050405020304" pitchFamily="18" charset="0"/>
                      </a:endParaRPr>
                    </a:p>
                  </a:txBody>
                  <a:tcPr marL="60334" marR="60334" marT="0" marB="0" anchor="ctr"/>
                </a:tc>
                <a:tc>
                  <a:txBody>
                    <a:bodyPr/>
                    <a:lstStyle/>
                    <a:p>
                      <a:pPr algn="just">
                        <a:lnSpc>
                          <a:spcPct val="115000"/>
                        </a:lnSpc>
                        <a:spcAft>
                          <a:spcPts val="400"/>
                        </a:spcAft>
                      </a:pPr>
                      <a:r>
                        <a:rPr lang="es-CO" sz="1000" b="1">
                          <a:effectLst/>
                        </a:rPr>
                        <a:t>Razón de cambio, tiempo, desplazamiento, velocidad, variable independiente, variable dependiente, intervalo.</a:t>
                      </a:r>
                      <a:endParaRPr lang="es-CO" sz="900" b="1">
                        <a:effectLst/>
                        <a:latin typeface="Calibri" panose="020F0502020204030204" pitchFamily="34" charset="0"/>
                        <a:ea typeface="Times New Roman" panose="02020603050405020304" pitchFamily="18" charset="0"/>
                        <a:cs typeface="Times New Roman" panose="02020603050405020304" pitchFamily="18" charset="0"/>
                      </a:endParaRPr>
                    </a:p>
                  </a:txBody>
                  <a:tcPr marL="60334" marR="60334" marT="0" marB="0" anchor="ctr"/>
                </a:tc>
              </a:tr>
              <a:tr h="974699">
                <a:tc>
                  <a:txBody>
                    <a:bodyPr/>
                    <a:lstStyle/>
                    <a:p>
                      <a:pPr algn="ctr">
                        <a:lnSpc>
                          <a:spcPct val="115000"/>
                        </a:lnSpc>
                        <a:spcAft>
                          <a:spcPts val="0"/>
                        </a:spcAft>
                      </a:pPr>
                      <a:r>
                        <a:rPr lang="es-CO" sz="1000" b="1">
                          <a:effectLst/>
                        </a:rPr>
                        <a:t>Actividad 4.</a:t>
                      </a:r>
                      <a:endParaRPr lang="es-CO" sz="900" b="1">
                        <a:effectLst/>
                        <a:latin typeface="Calibri" panose="020F0502020204030204" pitchFamily="34" charset="0"/>
                        <a:ea typeface="Times New Roman" panose="02020603050405020304" pitchFamily="18" charset="0"/>
                        <a:cs typeface="Times New Roman" panose="02020603050405020304" pitchFamily="18" charset="0"/>
                      </a:endParaRPr>
                    </a:p>
                  </a:txBody>
                  <a:tcPr marL="60334" marR="60334" marT="0" marB="0" anchor="ctr"/>
                </a:tc>
                <a:tc>
                  <a:txBody>
                    <a:bodyPr/>
                    <a:lstStyle/>
                    <a:p>
                      <a:pPr algn="just">
                        <a:lnSpc>
                          <a:spcPct val="115000"/>
                        </a:lnSpc>
                        <a:spcAft>
                          <a:spcPts val="400"/>
                        </a:spcAft>
                      </a:pPr>
                      <a:r>
                        <a:rPr lang="es-CO" sz="1000" b="1">
                          <a:effectLst/>
                        </a:rPr>
                        <a:t>Analizar e interpretar gráficas y razón de cambio.</a:t>
                      </a:r>
                      <a:endParaRPr lang="es-CO" sz="900" b="1">
                        <a:effectLst/>
                        <a:latin typeface="Calibri" panose="020F0502020204030204" pitchFamily="34" charset="0"/>
                        <a:ea typeface="Times New Roman" panose="02020603050405020304" pitchFamily="18" charset="0"/>
                        <a:cs typeface="Times New Roman" panose="02020603050405020304" pitchFamily="18" charset="0"/>
                      </a:endParaRPr>
                    </a:p>
                  </a:txBody>
                  <a:tcPr marL="60334" marR="60334" marT="0" marB="0" anchor="ctr"/>
                </a:tc>
                <a:tc>
                  <a:txBody>
                    <a:bodyPr/>
                    <a:lstStyle/>
                    <a:p>
                      <a:pPr algn="just">
                        <a:lnSpc>
                          <a:spcPct val="115000"/>
                        </a:lnSpc>
                        <a:spcAft>
                          <a:spcPts val="400"/>
                        </a:spcAft>
                      </a:pPr>
                      <a:r>
                        <a:rPr lang="es-CO" sz="1000" b="1">
                          <a:effectLst/>
                        </a:rPr>
                        <a:t>Razón de cambio, tiempo, desplazamiento, velocidad, variable independiente, variable dependiente, intervalo, función cuadrática, incógnita.</a:t>
                      </a:r>
                      <a:endParaRPr lang="es-CO" sz="900" b="1">
                        <a:effectLst/>
                        <a:latin typeface="Calibri" panose="020F0502020204030204" pitchFamily="34" charset="0"/>
                        <a:ea typeface="Times New Roman" panose="02020603050405020304" pitchFamily="18" charset="0"/>
                        <a:cs typeface="Times New Roman" panose="02020603050405020304" pitchFamily="18" charset="0"/>
                      </a:endParaRPr>
                    </a:p>
                  </a:txBody>
                  <a:tcPr marL="60334" marR="60334" marT="0" marB="0" anchor="ctr"/>
                </a:tc>
              </a:tr>
              <a:tr h="727395">
                <a:tc>
                  <a:txBody>
                    <a:bodyPr/>
                    <a:lstStyle/>
                    <a:p>
                      <a:pPr algn="ctr">
                        <a:lnSpc>
                          <a:spcPct val="115000"/>
                        </a:lnSpc>
                        <a:spcAft>
                          <a:spcPts val="0"/>
                        </a:spcAft>
                      </a:pPr>
                      <a:r>
                        <a:rPr lang="es-CO" sz="1000" b="1" dirty="0">
                          <a:effectLst/>
                        </a:rPr>
                        <a:t>Actividad 5. </a:t>
                      </a:r>
                      <a:endParaRPr lang="es-CO" sz="900" b="1" dirty="0">
                        <a:effectLst/>
                      </a:endParaRPr>
                    </a:p>
                    <a:p>
                      <a:pPr algn="ctr">
                        <a:lnSpc>
                          <a:spcPct val="115000"/>
                        </a:lnSpc>
                        <a:spcAft>
                          <a:spcPts val="400"/>
                        </a:spcAft>
                      </a:pPr>
                      <a:r>
                        <a:rPr lang="es-CO" sz="1000" b="1" dirty="0">
                          <a:effectLst/>
                        </a:rPr>
                        <a:t> </a:t>
                      </a:r>
                      <a:endParaRPr lang="es-CO" sz="900" b="1"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0334" marR="60334" marT="0" marB="0" anchor="ctr"/>
                </a:tc>
                <a:tc>
                  <a:txBody>
                    <a:bodyPr/>
                    <a:lstStyle/>
                    <a:p>
                      <a:pPr algn="just">
                        <a:lnSpc>
                          <a:spcPct val="115000"/>
                        </a:lnSpc>
                        <a:spcAft>
                          <a:spcPts val="400"/>
                        </a:spcAft>
                      </a:pPr>
                      <a:r>
                        <a:rPr lang="es-CO" sz="1000" b="1" dirty="0">
                          <a:effectLst/>
                        </a:rPr>
                        <a:t>Hallar la pendiente de una recta tangente dado un punto cualquiera.</a:t>
                      </a:r>
                      <a:endParaRPr lang="es-CO" sz="900" b="1"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0334" marR="60334" marT="0" marB="0" anchor="ctr"/>
                </a:tc>
                <a:tc>
                  <a:txBody>
                    <a:bodyPr/>
                    <a:lstStyle/>
                    <a:p>
                      <a:pPr algn="just">
                        <a:lnSpc>
                          <a:spcPct val="115000"/>
                        </a:lnSpc>
                        <a:spcAft>
                          <a:spcPts val="400"/>
                        </a:spcAft>
                      </a:pPr>
                      <a:r>
                        <a:rPr lang="es-CO" sz="1000" b="1" dirty="0">
                          <a:effectLst/>
                        </a:rPr>
                        <a:t>Razón de cambio, tiempo, desplazamiento, velocidad, intervalo, función cuadrática, incógnita, velocidad promedio, pendiente.</a:t>
                      </a:r>
                      <a:endParaRPr lang="es-CO" sz="900" b="1"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0334" marR="60334" marT="0" marB="0" anchor="ctr"/>
                </a:tc>
              </a:tr>
            </a:tbl>
          </a:graphicData>
        </a:graphic>
      </p:graphicFrame>
      <p:graphicFrame>
        <p:nvGraphicFramePr>
          <p:cNvPr id="4" name="Tabla 3"/>
          <p:cNvGraphicFramePr>
            <a:graphicFrameLocks noGrp="1"/>
          </p:cNvGraphicFramePr>
          <p:nvPr>
            <p:extLst>
              <p:ext uri="{D42A27DB-BD31-4B8C-83A1-F6EECF244321}">
                <p14:modId xmlns:p14="http://schemas.microsoft.com/office/powerpoint/2010/main" val="258373375"/>
              </p:ext>
            </p:extLst>
          </p:nvPr>
        </p:nvGraphicFramePr>
        <p:xfrm>
          <a:off x="6024281" y="497540"/>
          <a:ext cx="5607426" cy="5715001"/>
        </p:xfrm>
        <a:graphic>
          <a:graphicData uri="http://schemas.openxmlformats.org/drawingml/2006/table">
            <a:tbl>
              <a:tblPr firstRow="1" firstCol="1" bandRow="1">
                <a:tableStyleId>{5C22544A-7EE6-4342-B048-85BDC9FD1C3A}</a:tableStyleId>
              </a:tblPr>
              <a:tblGrid>
                <a:gridCol w="1492895"/>
                <a:gridCol w="1683548"/>
                <a:gridCol w="2430983"/>
              </a:tblGrid>
              <a:tr h="289960">
                <a:tc>
                  <a:txBody>
                    <a:bodyPr/>
                    <a:lstStyle/>
                    <a:p>
                      <a:pPr algn="ctr">
                        <a:lnSpc>
                          <a:spcPct val="115000"/>
                        </a:lnSpc>
                        <a:spcAft>
                          <a:spcPts val="0"/>
                        </a:spcAft>
                      </a:pPr>
                      <a:r>
                        <a:rPr lang="es-CO" sz="1000" b="1" dirty="0" smtClean="0">
                          <a:effectLst/>
                        </a:rPr>
                        <a:t>ACTIVIDAD</a:t>
                      </a:r>
                      <a:endParaRPr lang="es-CO" sz="1050" b="1"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44153" marR="44153" marT="0" marB="0" anchor="ctr"/>
                </a:tc>
                <a:tc>
                  <a:txBody>
                    <a:bodyPr/>
                    <a:lstStyle/>
                    <a:p>
                      <a:pPr algn="ctr">
                        <a:lnSpc>
                          <a:spcPct val="115000"/>
                        </a:lnSpc>
                        <a:spcAft>
                          <a:spcPts val="0"/>
                        </a:spcAft>
                      </a:pPr>
                      <a:r>
                        <a:rPr lang="es-CO" sz="1050" b="1" dirty="0">
                          <a:effectLst/>
                        </a:rPr>
                        <a:t> </a:t>
                      </a:r>
                      <a:r>
                        <a:rPr lang="es-CO" sz="1050" b="1" dirty="0" smtClean="0">
                          <a:effectLst/>
                        </a:rPr>
                        <a:t>OBJETIVO</a:t>
                      </a:r>
                      <a:endParaRPr lang="es-CO" sz="1100" b="1"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44153" marR="44153" marT="0" marB="0" anchor="ctr"/>
                </a:tc>
                <a:tc>
                  <a:txBody>
                    <a:bodyPr/>
                    <a:lstStyle/>
                    <a:p>
                      <a:pPr algn="ctr">
                        <a:lnSpc>
                          <a:spcPct val="115000"/>
                        </a:lnSpc>
                        <a:spcAft>
                          <a:spcPts val="0"/>
                        </a:spcAft>
                      </a:pPr>
                      <a:r>
                        <a:rPr lang="es-CO" sz="1050" b="1" dirty="0" smtClean="0">
                          <a:effectLst/>
                        </a:rPr>
                        <a:t>CONCEPTOS </a:t>
                      </a:r>
                      <a:r>
                        <a:rPr lang="es-CO" sz="1100" b="1" dirty="0">
                          <a:effectLst/>
                        </a:rPr>
                        <a:t>I</a:t>
                      </a:r>
                      <a:r>
                        <a:rPr lang="es-CO" sz="1050" b="1" dirty="0">
                          <a:effectLst/>
                        </a:rPr>
                        <a:t>NVOLUCRADOS</a:t>
                      </a:r>
                      <a:endParaRPr lang="es-CO" sz="1100" b="1"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44153" marR="44153" marT="0" marB="0" anchor="ctr"/>
                </a:tc>
              </a:tr>
              <a:tr h="697365">
                <a:tc>
                  <a:txBody>
                    <a:bodyPr/>
                    <a:lstStyle/>
                    <a:p>
                      <a:pPr algn="ctr">
                        <a:lnSpc>
                          <a:spcPct val="115000"/>
                        </a:lnSpc>
                        <a:spcAft>
                          <a:spcPts val="0"/>
                        </a:spcAft>
                      </a:pPr>
                      <a:r>
                        <a:rPr lang="es-CO" sz="900" b="1">
                          <a:effectLst/>
                        </a:rPr>
                        <a:t>Actividad 1. </a:t>
                      </a:r>
                      <a:endParaRPr lang="es-CO" sz="800" b="1">
                        <a:effectLst/>
                      </a:endParaRPr>
                    </a:p>
                    <a:p>
                      <a:pPr algn="ctr">
                        <a:lnSpc>
                          <a:spcPct val="115000"/>
                        </a:lnSpc>
                        <a:spcAft>
                          <a:spcPts val="0"/>
                        </a:spcAft>
                      </a:pPr>
                      <a:r>
                        <a:rPr lang="es-CO" sz="900" b="1">
                          <a:effectLst/>
                        </a:rPr>
                        <a:t>Desempeño de la selección Colombia</a:t>
                      </a:r>
                      <a:endParaRPr lang="es-CO" sz="800" b="1">
                        <a:effectLst/>
                      </a:endParaRPr>
                    </a:p>
                    <a:p>
                      <a:pPr algn="ctr">
                        <a:lnSpc>
                          <a:spcPct val="115000"/>
                        </a:lnSpc>
                        <a:spcAft>
                          <a:spcPts val="0"/>
                        </a:spcAft>
                      </a:pPr>
                      <a:r>
                        <a:rPr lang="es-CO" sz="800" b="1">
                          <a:effectLst/>
                        </a:rPr>
                        <a:t>(ANEXO G)</a:t>
                      </a:r>
                      <a:endParaRPr lang="es-CO" sz="800" b="1">
                        <a:effectLst/>
                        <a:latin typeface="Calibri" panose="020F0502020204030204" pitchFamily="34" charset="0"/>
                        <a:ea typeface="Times New Roman" panose="02020603050405020304" pitchFamily="18" charset="0"/>
                        <a:cs typeface="Times New Roman" panose="02020603050405020304" pitchFamily="18" charset="0"/>
                      </a:endParaRPr>
                    </a:p>
                  </a:txBody>
                  <a:tcPr marL="44153" marR="44153" marT="0" marB="0" anchor="ctr"/>
                </a:tc>
                <a:tc>
                  <a:txBody>
                    <a:bodyPr/>
                    <a:lstStyle/>
                    <a:p>
                      <a:pPr algn="just">
                        <a:lnSpc>
                          <a:spcPct val="115000"/>
                        </a:lnSpc>
                        <a:spcAft>
                          <a:spcPts val="0"/>
                        </a:spcAft>
                      </a:pPr>
                      <a:r>
                        <a:rPr lang="es-CO" sz="1000" b="1" dirty="0">
                          <a:effectLst/>
                        </a:rPr>
                        <a:t>Analizar e interpretar gráficas a partir de problemas propuestos</a:t>
                      </a:r>
                      <a:endParaRPr lang="es-CO" sz="900" b="1"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44153" marR="44153" marT="0" marB="0" anchor="ctr"/>
                </a:tc>
                <a:tc>
                  <a:txBody>
                    <a:bodyPr/>
                    <a:lstStyle/>
                    <a:p>
                      <a:pPr algn="just">
                        <a:lnSpc>
                          <a:spcPct val="115000"/>
                        </a:lnSpc>
                        <a:spcAft>
                          <a:spcPts val="0"/>
                        </a:spcAft>
                      </a:pPr>
                      <a:r>
                        <a:rPr lang="es-CO" sz="1000" b="1" dirty="0">
                          <a:effectLst/>
                        </a:rPr>
                        <a:t>Análisis de gráfica.</a:t>
                      </a:r>
                      <a:endParaRPr lang="es-CO" sz="900" b="1"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44153" marR="44153" marT="0" marB="0" anchor="ctr"/>
                </a:tc>
              </a:tr>
              <a:tr h="865405">
                <a:tc>
                  <a:txBody>
                    <a:bodyPr/>
                    <a:lstStyle/>
                    <a:p>
                      <a:pPr algn="ctr">
                        <a:lnSpc>
                          <a:spcPct val="115000"/>
                        </a:lnSpc>
                        <a:spcAft>
                          <a:spcPts val="0"/>
                        </a:spcAft>
                      </a:pPr>
                      <a:r>
                        <a:rPr lang="es-CO" sz="900" b="1">
                          <a:effectLst/>
                        </a:rPr>
                        <a:t>Actividad 2.</a:t>
                      </a:r>
                      <a:endParaRPr lang="es-CO" sz="800" b="1">
                        <a:effectLst/>
                      </a:endParaRPr>
                    </a:p>
                    <a:p>
                      <a:pPr algn="ctr">
                        <a:lnSpc>
                          <a:spcPct val="115000"/>
                        </a:lnSpc>
                        <a:spcAft>
                          <a:spcPts val="0"/>
                        </a:spcAft>
                      </a:pPr>
                      <a:r>
                        <a:rPr lang="es-CO" sz="900" b="1">
                          <a:effectLst/>
                        </a:rPr>
                        <a:t>'Castrol EDGE Presenta… Cristiano Ronaldo al límite'</a:t>
                      </a:r>
                      <a:endParaRPr lang="es-CO" sz="800" b="1">
                        <a:effectLst/>
                      </a:endParaRPr>
                    </a:p>
                    <a:p>
                      <a:pPr algn="ctr">
                        <a:lnSpc>
                          <a:spcPct val="115000"/>
                        </a:lnSpc>
                        <a:spcAft>
                          <a:spcPts val="0"/>
                        </a:spcAft>
                      </a:pPr>
                      <a:r>
                        <a:rPr lang="es-CO" sz="800" b="1">
                          <a:effectLst/>
                        </a:rPr>
                        <a:t>(ANEXO H)</a:t>
                      </a:r>
                      <a:endParaRPr lang="es-CO" sz="800" b="1">
                        <a:effectLst/>
                        <a:latin typeface="Calibri" panose="020F0502020204030204" pitchFamily="34" charset="0"/>
                        <a:ea typeface="Times New Roman" panose="02020603050405020304" pitchFamily="18" charset="0"/>
                        <a:cs typeface="Times New Roman" panose="02020603050405020304" pitchFamily="18" charset="0"/>
                      </a:endParaRPr>
                    </a:p>
                  </a:txBody>
                  <a:tcPr marL="44153" marR="44153" marT="0" marB="0" anchor="ctr"/>
                </a:tc>
                <a:tc>
                  <a:txBody>
                    <a:bodyPr/>
                    <a:lstStyle/>
                    <a:p>
                      <a:pPr algn="just">
                        <a:lnSpc>
                          <a:spcPct val="115000"/>
                        </a:lnSpc>
                        <a:spcAft>
                          <a:spcPts val="0"/>
                        </a:spcAft>
                      </a:pPr>
                      <a:r>
                        <a:rPr lang="es-CO" sz="1000" b="1">
                          <a:effectLst/>
                        </a:rPr>
                        <a:t>Analizar e interpretar gráficas a partir de problemas propuestos</a:t>
                      </a:r>
                      <a:endParaRPr lang="es-CO" sz="900" b="1">
                        <a:effectLst/>
                        <a:latin typeface="Calibri" panose="020F0502020204030204" pitchFamily="34" charset="0"/>
                        <a:ea typeface="Times New Roman" panose="02020603050405020304" pitchFamily="18" charset="0"/>
                        <a:cs typeface="Times New Roman" panose="02020603050405020304" pitchFamily="18" charset="0"/>
                      </a:endParaRPr>
                    </a:p>
                  </a:txBody>
                  <a:tcPr marL="44153" marR="44153" marT="0" marB="0" anchor="ctr"/>
                </a:tc>
                <a:tc>
                  <a:txBody>
                    <a:bodyPr/>
                    <a:lstStyle/>
                    <a:p>
                      <a:pPr algn="just">
                        <a:lnSpc>
                          <a:spcPct val="115000"/>
                        </a:lnSpc>
                        <a:spcAft>
                          <a:spcPts val="0"/>
                        </a:spcAft>
                      </a:pPr>
                      <a:r>
                        <a:rPr lang="es-CO" sz="1000" b="1">
                          <a:effectLst/>
                        </a:rPr>
                        <a:t>Diferencia de velocidades, tiempo, ubicación en el plano, par ordenado y concepto de función.</a:t>
                      </a:r>
                      <a:endParaRPr lang="es-CO" sz="900" b="1">
                        <a:effectLst/>
                        <a:latin typeface="Calibri" panose="020F0502020204030204" pitchFamily="34" charset="0"/>
                        <a:ea typeface="Times New Roman" panose="02020603050405020304" pitchFamily="18" charset="0"/>
                        <a:cs typeface="Times New Roman" panose="02020603050405020304" pitchFamily="18" charset="0"/>
                      </a:endParaRPr>
                    </a:p>
                  </a:txBody>
                  <a:tcPr marL="44153" marR="44153" marT="0" marB="0" anchor="ctr"/>
                </a:tc>
              </a:tr>
              <a:tr h="1057718">
                <a:tc>
                  <a:txBody>
                    <a:bodyPr/>
                    <a:lstStyle/>
                    <a:p>
                      <a:pPr algn="ctr">
                        <a:lnSpc>
                          <a:spcPct val="115000"/>
                        </a:lnSpc>
                        <a:spcAft>
                          <a:spcPts val="0"/>
                        </a:spcAft>
                      </a:pPr>
                      <a:r>
                        <a:rPr lang="es-CO" sz="900" b="1">
                          <a:effectLst/>
                        </a:rPr>
                        <a:t>Actividad 3.</a:t>
                      </a:r>
                      <a:endParaRPr lang="es-CO" sz="800" b="1">
                        <a:effectLst/>
                      </a:endParaRPr>
                    </a:p>
                    <a:p>
                      <a:pPr algn="ctr">
                        <a:lnSpc>
                          <a:spcPct val="115000"/>
                        </a:lnSpc>
                        <a:spcAft>
                          <a:spcPts val="0"/>
                        </a:spcAft>
                      </a:pPr>
                      <a:r>
                        <a:rPr lang="es-CO" sz="900" b="1">
                          <a:effectLst/>
                        </a:rPr>
                        <a:t>Los tiros libres de Cristiano Ronaldo</a:t>
                      </a:r>
                      <a:endParaRPr lang="es-CO" sz="800" b="1">
                        <a:effectLst/>
                      </a:endParaRPr>
                    </a:p>
                    <a:p>
                      <a:pPr algn="ctr">
                        <a:lnSpc>
                          <a:spcPct val="115000"/>
                        </a:lnSpc>
                        <a:spcAft>
                          <a:spcPts val="0"/>
                        </a:spcAft>
                      </a:pPr>
                      <a:r>
                        <a:rPr lang="es-CO" sz="800" b="1">
                          <a:effectLst/>
                        </a:rPr>
                        <a:t>(ANEXO I)</a:t>
                      </a:r>
                      <a:endParaRPr lang="es-CO" sz="800" b="1">
                        <a:effectLst/>
                        <a:latin typeface="Calibri" panose="020F0502020204030204" pitchFamily="34" charset="0"/>
                        <a:ea typeface="Times New Roman" panose="02020603050405020304" pitchFamily="18" charset="0"/>
                        <a:cs typeface="Times New Roman" panose="02020603050405020304" pitchFamily="18" charset="0"/>
                      </a:endParaRPr>
                    </a:p>
                  </a:txBody>
                  <a:tcPr marL="44153" marR="44153" marT="0" marB="0" anchor="ctr"/>
                </a:tc>
                <a:tc>
                  <a:txBody>
                    <a:bodyPr/>
                    <a:lstStyle/>
                    <a:p>
                      <a:pPr algn="just">
                        <a:lnSpc>
                          <a:spcPct val="115000"/>
                        </a:lnSpc>
                        <a:spcAft>
                          <a:spcPts val="0"/>
                        </a:spcAft>
                      </a:pPr>
                      <a:r>
                        <a:rPr lang="es-CO" sz="1000" b="1" dirty="0">
                          <a:effectLst/>
                        </a:rPr>
                        <a:t>Identificar, analizar y representar gráficamente razones de cambio promedio a partir de una situación problema.</a:t>
                      </a:r>
                      <a:endParaRPr lang="es-CO" sz="900" b="1"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44153" marR="44153" marT="0" marB="0" anchor="ctr"/>
                </a:tc>
                <a:tc>
                  <a:txBody>
                    <a:bodyPr/>
                    <a:lstStyle/>
                    <a:p>
                      <a:pPr algn="just">
                        <a:lnSpc>
                          <a:spcPct val="115000"/>
                        </a:lnSpc>
                        <a:spcAft>
                          <a:spcPts val="0"/>
                        </a:spcAft>
                      </a:pPr>
                      <a:r>
                        <a:rPr lang="es-CO" sz="1000" b="1">
                          <a:effectLst/>
                        </a:rPr>
                        <a:t>Razón de cambio promedio, pendiente, plano cartesiano e interpretación de datos.</a:t>
                      </a:r>
                      <a:endParaRPr lang="es-CO" sz="900" b="1">
                        <a:effectLst/>
                        <a:latin typeface="Calibri" panose="020F0502020204030204" pitchFamily="34" charset="0"/>
                        <a:ea typeface="Times New Roman" panose="02020603050405020304" pitchFamily="18" charset="0"/>
                        <a:cs typeface="Times New Roman" panose="02020603050405020304" pitchFamily="18" charset="0"/>
                      </a:endParaRPr>
                    </a:p>
                  </a:txBody>
                  <a:tcPr marL="44153" marR="44153" marT="0" marB="0" anchor="ctr"/>
                </a:tc>
              </a:tr>
              <a:tr h="705145">
                <a:tc>
                  <a:txBody>
                    <a:bodyPr/>
                    <a:lstStyle/>
                    <a:p>
                      <a:pPr algn="ctr">
                        <a:lnSpc>
                          <a:spcPct val="115000"/>
                        </a:lnSpc>
                        <a:spcAft>
                          <a:spcPts val="0"/>
                        </a:spcAft>
                      </a:pPr>
                      <a:r>
                        <a:rPr lang="es-CO" sz="900" b="1">
                          <a:effectLst/>
                        </a:rPr>
                        <a:t>Actividad 4.</a:t>
                      </a:r>
                      <a:endParaRPr lang="es-CO" sz="800" b="1">
                        <a:effectLst/>
                      </a:endParaRPr>
                    </a:p>
                    <a:p>
                      <a:pPr algn="ctr">
                        <a:lnSpc>
                          <a:spcPct val="115000"/>
                        </a:lnSpc>
                        <a:spcAft>
                          <a:spcPts val="0"/>
                        </a:spcAft>
                      </a:pPr>
                      <a:r>
                        <a:rPr lang="es-CO" sz="900" b="1">
                          <a:effectLst/>
                        </a:rPr>
                        <a:t>Los latidos de Radamel Falcado.</a:t>
                      </a:r>
                      <a:endParaRPr lang="es-CO" sz="800" b="1">
                        <a:effectLst/>
                      </a:endParaRPr>
                    </a:p>
                    <a:p>
                      <a:pPr algn="ctr">
                        <a:lnSpc>
                          <a:spcPct val="115000"/>
                        </a:lnSpc>
                        <a:spcAft>
                          <a:spcPts val="0"/>
                        </a:spcAft>
                      </a:pPr>
                      <a:r>
                        <a:rPr lang="es-CO" sz="800" b="1">
                          <a:effectLst/>
                        </a:rPr>
                        <a:t>(ANEXO J)</a:t>
                      </a:r>
                      <a:endParaRPr lang="es-CO" sz="800" b="1">
                        <a:effectLst/>
                        <a:latin typeface="Calibri" panose="020F0502020204030204" pitchFamily="34" charset="0"/>
                        <a:ea typeface="Times New Roman" panose="02020603050405020304" pitchFamily="18" charset="0"/>
                        <a:cs typeface="Times New Roman" panose="02020603050405020304" pitchFamily="18" charset="0"/>
                      </a:endParaRPr>
                    </a:p>
                  </a:txBody>
                  <a:tcPr marL="44153" marR="44153" marT="0" marB="0" anchor="ctr"/>
                </a:tc>
                <a:tc>
                  <a:txBody>
                    <a:bodyPr/>
                    <a:lstStyle/>
                    <a:p>
                      <a:pPr algn="just">
                        <a:lnSpc>
                          <a:spcPct val="115000"/>
                        </a:lnSpc>
                        <a:spcAft>
                          <a:spcPts val="0"/>
                        </a:spcAft>
                      </a:pPr>
                      <a:r>
                        <a:rPr lang="es-CO" sz="1000" b="1">
                          <a:effectLst/>
                        </a:rPr>
                        <a:t>Analizar la razón de cambio promedio a través de la ecuación de la recta.</a:t>
                      </a:r>
                      <a:endParaRPr lang="es-CO" sz="900" b="1">
                        <a:effectLst/>
                        <a:latin typeface="Calibri" panose="020F0502020204030204" pitchFamily="34" charset="0"/>
                        <a:ea typeface="Times New Roman" panose="02020603050405020304" pitchFamily="18" charset="0"/>
                        <a:cs typeface="Times New Roman" panose="02020603050405020304" pitchFamily="18" charset="0"/>
                      </a:endParaRPr>
                    </a:p>
                  </a:txBody>
                  <a:tcPr marL="44153" marR="44153" marT="0" marB="0" anchor="ctr"/>
                </a:tc>
                <a:tc>
                  <a:txBody>
                    <a:bodyPr/>
                    <a:lstStyle/>
                    <a:p>
                      <a:pPr algn="just">
                        <a:lnSpc>
                          <a:spcPct val="115000"/>
                        </a:lnSpc>
                        <a:spcAft>
                          <a:spcPts val="0"/>
                        </a:spcAft>
                      </a:pPr>
                      <a:r>
                        <a:rPr lang="es-CO" sz="1000" b="1">
                          <a:effectLst/>
                        </a:rPr>
                        <a:t>Pendiente, razón de cambio promedio, rapidez, recta tangente y recta secante datos.</a:t>
                      </a:r>
                      <a:endParaRPr lang="es-CO" sz="900" b="1">
                        <a:effectLst/>
                        <a:latin typeface="Calibri" panose="020F0502020204030204" pitchFamily="34" charset="0"/>
                        <a:ea typeface="Times New Roman" panose="02020603050405020304" pitchFamily="18" charset="0"/>
                        <a:cs typeface="Times New Roman" panose="02020603050405020304" pitchFamily="18" charset="0"/>
                      </a:endParaRPr>
                    </a:p>
                  </a:txBody>
                  <a:tcPr marL="44153" marR="44153" marT="0" marB="0" anchor="ctr"/>
                </a:tc>
              </a:tr>
              <a:tr h="865405">
                <a:tc>
                  <a:txBody>
                    <a:bodyPr/>
                    <a:lstStyle/>
                    <a:p>
                      <a:pPr algn="ctr">
                        <a:lnSpc>
                          <a:spcPct val="115000"/>
                        </a:lnSpc>
                        <a:spcAft>
                          <a:spcPts val="0"/>
                        </a:spcAft>
                      </a:pPr>
                      <a:r>
                        <a:rPr lang="es-CO" sz="900" b="1">
                          <a:effectLst/>
                        </a:rPr>
                        <a:t>Actividad 5.</a:t>
                      </a:r>
                      <a:endParaRPr lang="es-CO" sz="800" b="1">
                        <a:effectLst/>
                      </a:endParaRPr>
                    </a:p>
                    <a:p>
                      <a:pPr algn="ctr">
                        <a:lnSpc>
                          <a:spcPct val="115000"/>
                        </a:lnSpc>
                        <a:spcAft>
                          <a:spcPts val="0"/>
                        </a:spcAft>
                      </a:pPr>
                      <a:r>
                        <a:rPr lang="es-CO" sz="900" b="1">
                          <a:effectLst/>
                        </a:rPr>
                        <a:t>Tiro libre CR7, 119 kilómetros por hora máxima velocidad</a:t>
                      </a:r>
                      <a:endParaRPr lang="es-CO" sz="800" b="1">
                        <a:effectLst/>
                      </a:endParaRPr>
                    </a:p>
                    <a:p>
                      <a:pPr algn="ctr">
                        <a:lnSpc>
                          <a:spcPct val="115000"/>
                        </a:lnSpc>
                        <a:spcAft>
                          <a:spcPts val="0"/>
                        </a:spcAft>
                      </a:pPr>
                      <a:r>
                        <a:rPr lang="es-CO" sz="800" b="1">
                          <a:effectLst/>
                        </a:rPr>
                        <a:t>(ANEXO K)</a:t>
                      </a:r>
                      <a:endParaRPr lang="es-CO" sz="800" b="1">
                        <a:effectLst/>
                        <a:latin typeface="Calibri" panose="020F0502020204030204" pitchFamily="34" charset="0"/>
                        <a:ea typeface="Times New Roman" panose="02020603050405020304" pitchFamily="18" charset="0"/>
                        <a:cs typeface="Times New Roman" panose="02020603050405020304" pitchFamily="18" charset="0"/>
                      </a:endParaRPr>
                    </a:p>
                  </a:txBody>
                  <a:tcPr marL="44153" marR="44153" marT="0" marB="0" anchor="ctr"/>
                </a:tc>
                <a:tc>
                  <a:txBody>
                    <a:bodyPr/>
                    <a:lstStyle/>
                    <a:p>
                      <a:pPr algn="just">
                        <a:lnSpc>
                          <a:spcPct val="115000"/>
                        </a:lnSpc>
                        <a:spcAft>
                          <a:spcPts val="0"/>
                        </a:spcAft>
                      </a:pPr>
                      <a:r>
                        <a:rPr lang="es-CO" sz="1000" b="1">
                          <a:effectLst/>
                        </a:rPr>
                        <a:t>Analizar las razones de cambio instantáneas, a través del límite</a:t>
                      </a:r>
                      <a:endParaRPr lang="es-CO" sz="900" b="1">
                        <a:effectLst/>
                        <a:latin typeface="Calibri" panose="020F0502020204030204" pitchFamily="34" charset="0"/>
                        <a:ea typeface="Times New Roman" panose="02020603050405020304" pitchFamily="18" charset="0"/>
                        <a:cs typeface="Times New Roman" panose="02020603050405020304" pitchFamily="18" charset="0"/>
                      </a:endParaRPr>
                    </a:p>
                  </a:txBody>
                  <a:tcPr marL="44153" marR="44153" marT="0" marB="0" anchor="ctr"/>
                </a:tc>
                <a:tc>
                  <a:txBody>
                    <a:bodyPr/>
                    <a:lstStyle/>
                    <a:p>
                      <a:pPr algn="just">
                        <a:lnSpc>
                          <a:spcPct val="115000"/>
                        </a:lnSpc>
                        <a:spcAft>
                          <a:spcPts val="0"/>
                        </a:spcAft>
                      </a:pPr>
                      <a:r>
                        <a:rPr lang="es-CO" sz="1000" b="1">
                          <a:effectLst/>
                        </a:rPr>
                        <a:t>Razón de cambio promedio, pendiente y concepto de límites laterales.</a:t>
                      </a:r>
                      <a:endParaRPr lang="es-CO" sz="900" b="1">
                        <a:effectLst/>
                        <a:latin typeface="Calibri" panose="020F0502020204030204" pitchFamily="34" charset="0"/>
                        <a:ea typeface="Times New Roman" panose="02020603050405020304" pitchFamily="18" charset="0"/>
                        <a:cs typeface="Times New Roman" panose="02020603050405020304" pitchFamily="18" charset="0"/>
                      </a:endParaRPr>
                    </a:p>
                  </a:txBody>
                  <a:tcPr marL="44153" marR="44153" marT="0" marB="0" anchor="ctr"/>
                </a:tc>
              </a:tr>
              <a:tr h="1234003">
                <a:tc>
                  <a:txBody>
                    <a:bodyPr/>
                    <a:lstStyle/>
                    <a:p>
                      <a:pPr algn="ctr">
                        <a:lnSpc>
                          <a:spcPct val="115000"/>
                        </a:lnSpc>
                        <a:spcAft>
                          <a:spcPts val="0"/>
                        </a:spcAft>
                      </a:pPr>
                      <a:r>
                        <a:rPr lang="es-CO" sz="900" b="1" dirty="0">
                          <a:effectLst/>
                        </a:rPr>
                        <a:t>Actividad 6. </a:t>
                      </a:r>
                      <a:endParaRPr lang="es-CO" sz="800" b="1" dirty="0">
                        <a:effectLst/>
                      </a:endParaRPr>
                    </a:p>
                    <a:p>
                      <a:pPr algn="ctr">
                        <a:lnSpc>
                          <a:spcPct val="115000"/>
                        </a:lnSpc>
                        <a:spcAft>
                          <a:spcPts val="0"/>
                        </a:spcAft>
                      </a:pPr>
                      <a:r>
                        <a:rPr lang="es-CO" sz="900" b="1" dirty="0">
                          <a:effectLst/>
                        </a:rPr>
                        <a:t>Apropiación del concepto</a:t>
                      </a:r>
                      <a:endParaRPr lang="es-CO" sz="800" b="1" dirty="0">
                        <a:effectLst/>
                      </a:endParaRPr>
                    </a:p>
                    <a:p>
                      <a:pPr algn="ctr">
                        <a:lnSpc>
                          <a:spcPct val="115000"/>
                        </a:lnSpc>
                        <a:spcAft>
                          <a:spcPts val="0"/>
                        </a:spcAft>
                      </a:pPr>
                      <a:r>
                        <a:rPr lang="es-CO" sz="800" b="1" dirty="0">
                          <a:effectLst/>
                        </a:rPr>
                        <a:t>(ANEXO L)</a:t>
                      </a:r>
                      <a:endParaRPr lang="es-CO" sz="800" b="1"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44153" marR="44153" marT="0" marB="0" anchor="ctr"/>
                </a:tc>
                <a:tc>
                  <a:txBody>
                    <a:bodyPr/>
                    <a:lstStyle/>
                    <a:p>
                      <a:pPr algn="just">
                        <a:lnSpc>
                          <a:spcPct val="115000"/>
                        </a:lnSpc>
                        <a:spcAft>
                          <a:spcPts val="0"/>
                        </a:spcAft>
                      </a:pPr>
                      <a:r>
                        <a:rPr lang="es-CO" sz="1000" b="1" dirty="0">
                          <a:effectLst/>
                        </a:rPr>
                        <a:t>Aplicar los conocimientos adquiridos durante la solución de las </a:t>
                      </a:r>
                      <a:r>
                        <a:rPr lang="es-CO" sz="1000" b="1" dirty="0" smtClean="0">
                          <a:effectLst/>
                        </a:rPr>
                        <a:t>actividades </a:t>
                      </a:r>
                      <a:r>
                        <a:rPr lang="es-CO" sz="1000" b="1" dirty="0">
                          <a:effectLst/>
                        </a:rPr>
                        <a:t>y aplicarlas en la solución de una ecuación.</a:t>
                      </a:r>
                      <a:endParaRPr lang="es-CO" sz="900" b="1"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44153" marR="44153" marT="0" marB="0" anchor="ctr"/>
                </a:tc>
                <a:tc>
                  <a:txBody>
                    <a:bodyPr/>
                    <a:lstStyle/>
                    <a:p>
                      <a:pPr algn="just">
                        <a:lnSpc>
                          <a:spcPct val="115000"/>
                        </a:lnSpc>
                        <a:spcAft>
                          <a:spcPts val="0"/>
                        </a:spcAft>
                      </a:pPr>
                      <a:r>
                        <a:rPr lang="es-CO" sz="1000" b="1" dirty="0">
                          <a:effectLst/>
                        </a:rPr>
                        <a:t>Concepto de límites </a:t>
                      </a:r>
                      <a:endParaRPr lang="es-CO" sz="900" b="1"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44153" marR="44153" marT="0" marB="0" anchor="ctr"/>
                </a:tc>
              </a:tr>
            </a:tbl>
          </a:graphicData>
        </a:graphic>
      </p:graphicFrame>
      <p:sp>
        <p:nvSpPr>
          <p:cNvPr id="5" name="Rectángulo 4"/>
          <p:cNvSpPr/>
          <p:nvPr/>
        </p:nvSpPr>
        <p:spPr>
          <a:xfrm>
            <a:off x="3641028" y="6390946"/>
            <a:ext cx="6216189" cy="369332"/>
          </a:xfrm>
          <a:prstGeom prst="rect">
            <a:avLst/>
          </a:prstGeom>
        </p:spPr>
        <p:txBody>
          <a:bodyPr wrap="none">
            <a:spAutoFit/>
          </a:bodyPr>
          <a:lstStyle/>
          <a:p>
            <a:r>
              <a:rPr lang="es-CO" dirty="0">
                <a:latin typeface="Arial" panose="020B0604020202020204" pitchFamily="34" charset="0"/>
                <a:ea typeface="Times New Roman" panose="02020603050405020304" pitchFamily="18" charset="0"/>
              </a:rPr>
              <a:t>Relación de actividades diseñadas, </a:t>
            </a:r>
            <a:r>
              <a:rPr lang="es-CO" dirty="0" smtClean="0">
                <a:latin typeface="Arial" panose="020B0604020202020204" pitchFamily="34" charset="0"/>
                <a:ea typeface="Times New Roman" panose="02020603050405020304" pitchFamily="18" charset="0"/>
              </a:rPr>
              <a:t>de los grado 11-2, 11-4</a:t>
            </a:r>
            <a:endParaRPr lang="es-CO" dirty="0"/>
          </a:p>
        </p:txBody>
      </p:sp>
    </p:spTree>
    <p:extLst>
      <p:ext uri="{BB962C8B-B14F-4D97-AF65-F5344CB8AC3E}">
        <p14:creationId xmlns:p14="http://schemas.microsoft.com/office/powerpoint/2010/main" val="3570875045"/>
      </p:ext>
    </p:extLst>
  </p:cSld>
  <p:clrMapOvr>
    <a:masterClrMapping/>
  </p:clrMapOvr>
  <mc:AlternateContent xmlns:mc="http://schemas.openxmlformats.org/markup-compatibility/2006">
    <mc:Choice xmlns:p14="http://schemas.microsoft.com/office/powerpoint/2010/main" Requires="p14">
      <p:transition spd="slow" p14:dur="1600">
        <p:blinds dir="vert"/>
      </p:transition>
    </mc:Choice>
    <mc:Fallback>
      <p:transition spd="slow">
        <p:blinds dir="vert"/>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ES" dirty="0" smtClean="0"/>
              <a:t>ANÁLISIS DE RESULTADOS</a:t>
            </a:r>
            <a:endParaRPr lang="es-ES" dirty="0"/>
          </a:p>
        </p:txBody>
      </p:sp>
      <p:sp>
        <p:nvSpPr>
          <p:cNvPr id="4" name="Rectángulo redondeado 3"/>
          <p:cNvSpPr/>
          <p:nvPr/>
        </p:nvSpPr>
        <p:spPr>
          <a:xfrm>
            <a:off x="955120" y="286603"/>
            <a:ext cx="1648496" cy="888642"/>
          </a:xfrm>
          <a:prstGeom prst="roundRect">
            <a:avLst/>
          </a:prstGeom>
          <a:solidFill>
            <a:srgbClr val="92D050"/>
          </a:solidFill>
          <a:ln>
            <a:solidFill>
              <a:srgbClr val="92D050"/>
            </a:solidFill>
          </a:ln>
        </p:spPr>
        <p:style>
          <a:lnRef idx="1">
            <a:schemeClr val="accent1"/>
          </a:lnRef>
          <a:fillRef idx="2">
            <a:schemeClr val="accent1"/>
          </a:fillRef>
          <a:effectRef idx="1">
            <a:schemeClr val="accent1"/>
          </a:effectRef>
          <a:fontRef idx="minor">
            <a:schemeClr val="dk1"/>
          </a:fontRef>
        </p:style>
        <p:txBody>
          <a:bodyPr rtlCol="0" anchor="ctr"/>
          <a:lstStyle/>
          <a:p>
            <a:pPr algn="ctr"/>
            <a:r>
              <a:rPr lang="es-ES" sz="2600" dirty="0" smtClean="0"/>
              <a:t>FASE III</a:t>
            </a:r>
            <a:endParaRPr lang="es-ES" sz="2600" dirty="0"/>
          </a:p>
        </p:txBody>
      </p:sp>
      <p:sp>
        <p:nvSpPr>
          <p:cNvPr id="5" name="Rectángulo redondeado 4"/>
          <p:cNvSpPr/>
          <p:nvPr/>
        </p:nvSpPr>
        <p:spPr>
          <a:xfrm>
            <a:off x="4294397" y="286603"/>
            <a:ext cx="2601533" cy="51515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dirty="0" smtClean="0"/>
              <a:t>ACTIVIDAD 1</a:t>
            </a:r>
            <a:endParaRPr lang="es-ES" dirty="0"/>
          </a:p>
        </p:txBody>
      </p:sp>
      <p:sp>
        <p:nvSpPr>
          <p:cNvPr id="6" name="Rectángulo redondeado 5"/>
          <p:cNvSpPr/>
          <p:nvPr/>
        </p:nvSpPr>
        <p:spPr>
          <a:xfrm>
            <a:off x="8819919" y="286603"/>
            <a:ext cx="3129137" cy="66336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defTabSz="533400">
              <a:lnSpc>
                <a:spcPct val="90000"/>
              </a:lnSpc>
              <a:spcBef>
                <a:spcPct val="0"/>
              </a:spcBef>
              <a:spcAft>
                <a:spcPct val="35000"/>
              </a:spcAft>
            </a:pPr>
            <a:r>
              <a:rPr lang="es-CO" dirty="0">
                <a:solidFill>
                  <a:schemeClr val="bg1"/>
                </a:solidFill>
              </a:rPr>
              <a:t>Interpretar gráficas a partir de una situación problema  </a:t>
            </a:r>
          </a:p>
        </p:txBody>
      </p:sp>
      <p:pic>
        <p:nvPicPr>
          <p:cNvPr id="3" name="Imagen 2"/>
          <p:cNvPicPr>
            <a:picLocks noChangeAspect="1"/>
          </p:cNvPicPr>
          <p:nvPr/>
        </p:nvPicPr>
        <p:blipFill>
          <a:blip r:embed="rId2"/>
          <a:stretch>
            <a:fillRect/>
          </a:stretch>
        </p:blipFill>
        <p:spPr>
          <a:xfrm>
            <a:off x="1037713" y="1869140"/>
            <a:ext cx="5689759" cy="4450977"/>
          </a:xfrm>
          <a:prstGeom prst="rect">
            <a:avLst/>
          </a:prstGeom>
          <a:ln w="127000" cap="rnd">
            <a:solidFill>
              <a:srgbClr val="FFFFFF"/>
            </a:solidFill>
          </a:ln>
          <a:effectLst>
            <a:outerShdw blurRad="76200" dist="95250" dir="10500000" sx="97000" sy="23000" kx="900000" algn="br" rotWithShape="0">
              <a:srgbClr val="000000">
                <a:alpha val="20000"/>
              </a:srgbClr>
            </a:outerShdw>
          </a:effectLst>
          <a:scene3d>
            <a:camera prst="orthographicFront"/>
            <a:lightRig rig="twoPt" dir="t">
              <a:rot lat="0" lon="0" rev="7800000"/>
            </a:lightRig>
          </a:scene3d>
          <a:sp3d contourW="6350">
            <a:bevelT w="50800" h="16510"/>
            <a:contourClr>
              <a:srgbClr val="C0C0C0"/>
            </a:contourClr>
          </a:sp3d>
        </p:spPr>
      </p:pic>
      <p:sp>
        <p:nvSpPr>
          <p:cNvPr id="7" name="Rectángulo 6"/>
          <p:cNvSpPr/>
          <p:nvPr/>
        </p:nvSpPr>
        <p:spPr>
          <a:xfrm>
            <a:off x="7246512" y="2404541"/>
            <a:ext cx="3909168" cy="1200329"/>
          </a:xfrm>
          <a:prstGeom prst="rect">
            <a:avLst/>
          </a:prstGeom>
        </p:spPr>
        <p:txBody>
          <a:bodyPr wrap="square">
            <a:spAutoFit/>
          </a:bodyPr>
          <a:lstStyle/>
          <a:p>
            <a:pPr algn="just"/>
            <a:r>
              <a:rPr lang="es-ES" dirty="0" smtClean="0"/>
              <a:t>El estudiante realiza una buena interpretación grafica y posee conocimiento previo sobre lo que es el concepto de intervalo.</a:t>
            </a:r>
            <a:endParaRPr lang="es-ES" dirty="0"/>
          </a:p>
        </p:txBody>
      </p:sp>
      <p:pic>
        <p:nvPicPr>
          <p:cNvPr id="8" name="Imagen 7"/>
          <p:cNvPicPr>
            <a:picLocks noChangeAspect="1"/>
          </p:cNvPicPr>
          <p:nvPr/>
        </p:nvPicPr>
        <p:blipFill rotWithShape="1">
          <a:blip r:embed="rId3"/>
          <a:srcRect b="42770"/>
          <a:stretch/>
        </p:blipFill>
        <p:spPr>
          <a:xfrm>
            <a:off x="1097280" y="1869140"/>
            <a:ext cx="5704216" cy="4450977"/>
          </a:xfrm>
          <a:prstGeom prst="rect">
            <a:avLst/>
          </a:prstGeom>
          <a:ln>
            <a:noFill/>
          </a:ln>
          <a:effectLst>
            <a:outerShdw blurRad="190500" algn="tl" rotWithShape="0">
              <a:srgbClr val="000000">
                <a:alpha val="70000"/>
              </a:srgbClr>
            </a:outerShdw>
          </a:effectLst>
        </p:spPr>
      </p:pic>
      <p:sp>
        <p:nvSpPr>
          <p:cNvPr id="9" name="Flecha derecha 8">
            <a:hlinkClick r:id="rId4" action="ppaction://hlinksldjump"/>
          </p:cNvPr>
          <p:cNvSpPr/>
          <p:nvPr/>
        </p:nvSpPr>
        <p:spPr>
          <a:xfrm>
            <a:off x="11639774" y="5916706"/>
            <a:ext cx="368449" cy="34962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Tree>
    <p:extLst>
      <p:ext uri="{BB962C8B-B14F-4D97-AF65-F5344CB8AC3E}">
        <p14:creationId xmlns:p14="http://schemas.microsoft.com/office/powerpoint/2010/main" val="2566268466"/>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nodeType="clickEffect">
                                  <p:stCondLst>
                                    <p:cond delay="0"/>
                                  </p:stCondLst>
                                  <p:childTnLst>
                                    <p:animEffect transition="out" filter="fade">
                                      <p:cBhvr>
                                        <p:cTn id="6" dur="500"/>
                                        <p:tgtEl>
                                          <p:spTgt spid="3"/>
                                        </p:tgtEl>
                                      </p:cBhvr>
                                    </p:animEffect>
                                    <p:set>
                                      <p:cBhvr>
                                        <p:cTn id="7" dur="1" fill="hold">
                                          <p:stCondLst>
                                            <p:cond delay="499"/>
                                          </p:stCondLst>
                                        </p:cTn>
                                        <p:tgtEl>
                                          <p:spTgt spid="3"/>
                                        </p:tgtEl>
                                        <p:attrNameLst>
                                          <p:attrName>style.visibility</p:attrName>
                                        </p:attrNameLst>
                                      </p:cBhvr>
                                      <p:to>
                                        <p:strVal val="hidden"/>
                                      </p:to>
                                    </p:se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randombar(horizontal)">
                                      <p:cBhvr>
                                        <p:cTn id="12" dur="500"/>
                                        <p:tgtEl>
                                          <p:spTgt spid="8"/>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xit" presetSubtype="0" fill="hold" nodeType="clickEffect">
                                  <p:stCondLst>
                                    <p:cond delay="0"/>
                                  </p:stCondLst>
                                  <p:childTnLst>
                                    <p:animEffect transition="out" filter="fade">
                                      <p:cBhvr>
                                        <p:cTn id="16" dur="500"/>
                                        <p:tgtEl>
                                          <p:spTgt spid="8"/>
                                        </p:tgtEl>
                                      </p:cBhvr>
                                    </p:animEffect>
                                    <p:set>
                                      <p:cBhvr>
                                        <p:cTn id="17" dur="1" fill="hold">
                                          <p:stCondLst>
                                            <p:cond delay="499"/>
                                          </p:stCondLst>
                                        </p:cTn>
                                        <p:tgtEl>
                                          <p:spTgt spid="8"/>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1"/>
          <p:cNvSpPr txBox="1">
            <a:spLocks/>
          </p:cNvSpPr>
          <p:nvPr/>
        </p:nvSpPr>
        <p:spPr>
          <a:xfrm>
            <a:off x="1097280" y="286603"/>
            <a:ext cx="10058400" cy="1450757"/>
          </a:xfrm>
          <a:prstGeom prst="rect">
            <a:avLst/>
          </a:prstGeom>
        </p:spPr>
        <p:txBody>
          <a:bodyPr vert="horz" lIns="91440" tIns="45720" rIns="91440" bIns="45720" rtlCol="0" anchor="b">
            <a:norm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ctr"/>
            <a:endParaRPr lang="es-ES" dirty="0"/>
          </a:p>
        </p:txBody>
      </p:sp>
      <p:sp>
        <p:nvSpPr>
          <p:cNvPr id="5" name="Rectángulo redondeado 4"/>
          <p:cNvSpPr/>
          <p:nvPr/>
        </p:nvSpPr>
        <p:spPr>
          <a:xfrm>
            <a:off x="4405861" y="727656"/>
            <a:ext cx="2601533" cy="51515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dirty="0" smtClean="0"/>
              <a:t>ACTIVIDAD 2</a:t>
            </a:r>
            <a:endParaRPr lang="es-ES" dirty="0"/>
          </a:p>
        </p:txBody>
      </p:sp>
      <p:sp>
        <p:nvSpPr>
          <p:cNvPr id="6" name="Rectángulo redondeado 5"/>
          <p:cNvSpPr/>
          <p:nvPr/>
        </p:nvSpPr>
        <p:spPr>
          <a:xfrm>
            <a:off x="7328079" y="721217"/>
            <a:ext cx="3827601" cy="73736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defTabSz="533400">
              <a:lnSpc>
                <a:spcPct val="90000"/>
              </a:lnSpc>
              <a:spcBef>
                <a:spcPct val="0"/>
              </a:spcBef>
              <a:spcAft>
                <a:spcPct val="35000"/>
              </a:spcAft>
            </a:pPr>
            <a:r>
              <a:rPr lang="es-CO" dirty="0"/>
              <a:t>Analizar y representar gráficamente razones de cambio promedio a partir de una situación problema </a:t>
            </a:r>
          </a:p>
        </p:txBody>
      </p:sp>
      <p:pic>
        <p:nvPicPr>
          <p:cNvPr id="7" name="Marcador de contenido 8"/>
          <p:cNvPicPr>
            <a:picLocks/>
          </p:cNvPicPr>
          <p:nvPr/>
        </p:nvPicPr>
        <p:blipFill rotWithShape="1">
          <a:blip r:embed="rId2" cstate="print">
            <a:extLst>
              <a:ext uri="{28A0092B-C50C-407E-A947-70E740481C1C}">
                <a14:useLocalDpi xmlns:a14="http://schemas.microsoft.com/office/drawing/2010/main" val="0"/>
              </a:ext>
            </a:extLst>
          </a:blip>
          <a:srcRect t="2079" r="2579" b="26594"/>
          <a:stretch/>
        </p:blipFill>
        <p:spPr bwMode="auto">
          <a:xfrm>
            <a:off x="2318489" y="1737360"/>
            <a:ext cx="4499296" cy="4683014"/>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53640926-AAD7-44D8-BBD7-CCE9431645EC}">
              <a14:shadowObscured xmlns:a14="http://schemas.microsoft.com/office/drawing/2010/main"/>
            </a:ext>
          </a:extLst>
        </p:spPr>
      </p:pic>
      <p:sp>
        <p:nvSpPr>
          <p:cNvPr id="8" name="Rectángulo redondeado 7"/>
          <p:cNvSpPr/>
          <p:nvPr/>
        </p:nvSpPr>
        <p:spPr>
          <a:xfrm>
            <a:off x="1210614" y="721217"/>
            <a:ext cx="1648496" cy="888642"/>
          </a:xfrm>
          <a:prstGeom prst="roundRect">
            <a:avLst/>
          </a:prstGeom>
          <a:solidFill>
            <a:srgbClr val="92D050"/>
          </a:solidFill>
          <a:ln>
            <a:solidFill>
              <a:srgbClr val="92D050"/>
            </a:solidFill>
          </a:ln>
        </p:spPr>
        <p:style>
          <a:lnRef idx="1">
            <a:schemeClr val="accent1"/>
          </a:lnRef>
          <a:fillRef idx="2">
            <a:schemeClr val="accent1"/>
          </a:fillRef>
          <a:effectRef idx="1">
            <a:schemeClr val="accent1"/>
          </a:effectRef>
          <a:fontRef idx="minor">
            <a:schemeClr val="dk1"/>
          </a:fontRef>
        </p:style>
        <p:txBody>
          <a:bodyPr rtlCol="0" anchor="ctr"/>
          <a:lstStyle/>
          <a:p>
            <a:pPr algn="ctr"/>
            <a:r>
              <a:rPr lang="es-ES" sz="2600" dirty="0" smtClean="0"/>
              <a:t>FASE III</a:t>
            </a:r>
            <a:endParaRPr lang="es-ES" sz="2600" dirty="0"/>
          </a:p>
        </p:txBody>
      </p:sp>
      <p:sp>
        <p:nvSpPr>
          <p:cNvPr id="9" name="Rectángulo 8"/>
          <p:cNvSpPr/>
          <p:nvPr/>
        </p:nvSpPr>
        <p:spPr>
          <a:xfrm>
            <a:off x="7478333" y="2171974"/>
            <a:ext cx="3769785" cy="3139321"/>
          </a:xfrm>
          <a:prstGeom prst="rect">
            <a:avLst/>
          </a:prstGeom>
        </p:spPr>
        <p:txBody>
          <a:bodyPr wrap="square">
            <a:spAutoFit/>
          </a:bodyPr>
          <a:lstStyle/>
          <a:p>
            <a:pPr algn="just"/>
            <a:r>
              <a:rPr lang="es-CO" dirty="0"/>
              <a:t>La estudiante escribe los aspectos que son adecuados y acertados para ellos, la cual centra su atención </a:t>
            </a:r>
            <a:r>
              <a:rPr lang="es-CO" dirty="0" smtClean="0"/>
              <a:t>en la </a:t>
            </a:r>
            <a:r>
              <a:rPr lang="es-CO" dirty="0"/>
              <a:t>gráfica, su análisis y la aplicación de métodos matemáticos</a:t>
            </a:r>
            <a:r>
              <a:rPr lang="es-CO" dirty="0" smtClean="0"/>
              <a:t>.</a:t>
            </a:r>
          </a:p>
          <a:p>
            <a:pPr algn="just"/>
            <a:endParaRPr lang="es-CO" dirty="0"/>
          </a:p>
          <a:p>
            <a:pPr algn="just"/>
            <a:r>
              <a:rPr lang="es-CO" dirty="0"/>
              <a:t>Los estudiantes tuvieron claridad en las definiciones </a:t>
            </a:r>
            <a:r>
              <a:rPr lang="es-CO" dirty="0" smtClean="0"/>
              <a:t>relacionadas </a:t>
            </a:r>
            <a:r>
              <a:rPr lang="es-CO" dirty="0"/>
              <a:t>con la aplicación de las razones de cambio y el análisis de las gráficas en cuanto a preguntas sobre ella.</a:t>
            </a:r>
            <a:endParaRPr lang="es-ES" dirty="0"/>
          </a:p>
        </p:txBody>
      </p:sp>
      <p:sp>
        <p:nvSpPr>
          <p:cNvPr id="10" name="Flecha derecha 9">
            <a:hlinkClick r:id="rId3" action="ppaction://hlinksldjump"/>
          </p:cNvPr>
          <p:cNvSpPr/>
          <p:nvPr/>
        </p:nvSpPr>
        <p:spPr>
          <a:xfrm>
            <a:off x="11639774" y="5916706"/>
            <a:ext cx="368449" cy="34962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Tree>
    <p:extLst>
      <p:ext uri="{BB962C8B-B14F-4D97-AF65-F5344CB8AC3E}">
        <p14:creationId xmlns:p14="http://schemas.microsoft.com/office/powerpoint/2010/main" val="211653465"/>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xit" presetSubtype="10" fill="hold" nodeType="clickEffect">
                                  <p:stCondLst>
                                    <p:cond delay="0"/>
                                  </p:stCondLst>
                                  <p:childTnLst>
                                    <p:animEffect transition="out" filter="randombar(horizontal)">
                                      <p:cBhvr>
                                        <p:cTn id="6" dur="500"/>
                                        <p:tgtEl>
                                          <p:spTgt spid="7"/>
                                        </p:tgtEl>
                                      </p:cBhvr>
                                    </p:animEffect>
                                    <p:set>
                                      <p:cBhvr>
                                        <p:cTn id="7" dur="1" fill="hold">
                                          <p:stCondLst>
                                            <p:cond delay="499"/>
                                          </p:stCondLst>
                                        </p:cTn>
                                        <p:tgtEl>
                                          <p:spTgt spid="7"/>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1"/>
          <p:cNvSpPr txBox="1">
            <a:spLocks/>
          </p:cNvSpPr>
          <p:nvPr/>
        </p:nvSpPr>
        <p:spPr>
          <a:xfrm>
            <a:off x="1097280" y="286603"/>
            <a:ext cx="10058400" cy="1450757"/>
          </a:xfrm>
          <a:prstGeom prst="rect">
            <a:avLst/>
          </a:prstGeom>
        </p:spPr>
        <p:txBody>
          <a:bodyPr vert="horz" lIns="91440" tIns="45720" rIns="91440" bIns="45720" rtlCol="0" anchor="b">
            <a:norm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ctr"/>
            <a:endParaRPr lang="es-ES" dirty="0"/>
          </a:p>
        </p:txBody>
      </p:sp>
      <p:sp>
        <p:nvSpPr>
          <p:cNvPr id="4" name="Rectángulo redondeado 3"/>
          <p:cNvSpPr/>
          <p:nvPr/>
        </p:nvSpPr>
        <p:spPr>
          <a:xfrm>
            <a:off x="1210614" y="721217"/>
            <a:ext cx="1648496" cy="888642"/>
          </a:xfrm>
          <a:prstGeom prst="roundRect">
            <a:avLst/>
          </a:prstGeom>
          <a:solidFill>
            <a:srgbClr val="92D050"/>
          </a:solidFill>
          <a:ln>
            <a:solidFill>
              <a:srgbClr val="92D050"/>
            </a:solidFill>
          </a:ln>
        </p:spPr>
        <p:style>
          <a:lnRef idx="1">
            <a:schemeClr val="accent1"/>
          </a:lnRef>
          <a:fillRef idx="2">
            <a:schemeClr val="accent1"/>
          </a:fillRef>
          <a:effectRef idx="1">
            <a:schemeClr val="accent1"/>
          </a:effectRef>
          <a:fontRef idx="minor">
            <a:schemeClr val="dk1"/>
          </a:fontRef>
        </p:style>
        <p:txBody>
          <a:bodyPr rtlCol="0" anchor="ctr"/>
          <a:lstStyle/>
          <a:p>
            <a:pPr algn="ctr"/>
            <a:r>
              <a:rPr lang="es-ES" sz="2600" dirty="0" smtClean="0"/>
              <a:t>FASE III</a:t>
            </a:r>
            <a:endParaRPr lang="es-ES" sz="2600" dirty="0"/>
          </a:p>
        </p:txBody>
      </p:sp>
      <p:sp>
        <p:nvSpPr>
          <p:cNvPr id="5" name="Rectángulo redondeado 4"/>
          <p:cNvSpPr/>
          <p:nvPr/>
        </p:nvSpPr>
        <p:spPr>
          <a:xfrm>
            <a:off x="4020785" y="721217"/>
            <a:ext cx="2601533" cy="51515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dirty="0" smtClean="0"/>
              <a:t>ACTIVIDAD 3</a:t>
            </a:r>
            <a:endParaRPr lang="es-ES" dirty="0"/>
          </a:p>
        </p:txBody>
      </p:sp>
      <p:sp>
        <p:nvSpPr>
          <p:cNvPr id="6" name="Rectángulo redondeado 5"/>
          <p:cNvSpPr/>
          <p:nvPr/>
        </p:nvSpPr>
        <p:spPr>
          <a:xfrm>
            <a:off x="7328079" y="721217"/>
            <a:ext cx="3827601" cy="73736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defTabSz="533400">
              <a:lnSpc>
                <a:spcPct val="90000"/>
              </a:lnSpc>
              <a:spcBef>
                <a:spcPct val="0"/>
              </a:spcBef>
              <a:spcAft>
                <a:spcPct val="35000"/>
              </a:spcAft>
            </a:pPr>
            <a:r>
              <a:rPr lang="es-CO" dirty="0"/>
              <a:t>Analizar y representar gráficamente razones de cambio promedio a partir de una situación problema </a:t>
            </a:r>
          </a:p>
        </p:txBody>
      </p:sp>
      <p:pic>
        <p:nvPicPr>
          <p:cNvPr id="7" name="Marcador de contenido 16"/>
          <p:cNvPicPr>
            <a:picLocks noChangeAspect="1"/>
          </p:cNvPicPr>
          <p:nvPr/>
        </p:nvPicPr>
        <p:blipFill rotWithShape="1">
          <a:blip r:embed="rId2" cstate="print">
            <a:extLst>
              <a:ext uri="{28A0092B-C50C-407E-A947-70E740481C1C}">
                <a14:useLocalDpi xmlns:a14="http://schemas.microsoft.com/office/drawing/2010/main" val="0"/>
              </a:ext>
            </a:extLst>
          </a:blip>
          <a:srcRect l="11635" t="13992" r="9396" b="13502"/>
          <a:stretch/>
        </p:blipFill>
        <p:spPr>
          <a:xfrm>
            <a:off x="3189036" y="1737360"/>
            <a:ext cx="3722752" cy="4700852"/>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2" name="Rectángulo 1"/>
          <p:cNvSpPr/>
          <p:nvPr/>
        </p:nvSpPr>
        <p:spPr>
          <a:xfrm>
            <a:off x="7328078" y="2888635"/>
            <a:ext cx="3909168" cy="1477328"/>
          </a:xfrm>
          <a:prstGeom prst="rect">
            <a:avLst/>
          </a:prstGeom>
        </p:spPr>
        <p:txBody>
          <a:bodyPr wrap="square">
            <a:spAutoFit/>
          </a:bodyPr>
          <a:lstStyle/>
          <a:p>
            <a:pPr algn="just"/>
            <a:r>
              <a:rPr lang="es-ES" dirty="0"/>
              <a:t>Se pone en practica el análisis de graficas, la compresión en cuanto al tema de las razones de cambio, y evidenciamos el avance al momento de graficar.</a:t>
            </a:r>
          </a:p>
        </p:txBody>
      </p:sp>
      <p:sp>
        <p:nvSpPr>
          <p:cNvPr id="8" name="Flecha derecha 7">
            <a:hlinkClick r:id="rId3" action="ppaction://hlinksldjump"/>
          </p:cNvPr>
          <p:cNvSpPr/>
          <p:nvPr/>
        </p:nvSpPr>
        <p:spPr>
          <a:xfrm>
            <a:off x="11639774" y="5916706"/>
            <a:ext cx="368449" cy="34962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Tree>
    <p:extLst>
      <p:ext uri="{BB962C8B-B14F-4D97-AF65-F5344CB8AC3E}">
        <p14:creationId xmlns:p14="http://schemas.microsoft.com/office/powerpoint/2010/main" val="3739314681"/>
      </p:ext>
    </p:extLst>
  </p:cSld>
  <p:clrMapOvr>
    <a:masterClrMapping/>
  </p:clrMapOvr>
  <p:transition spd="slow">
    <p:wipe dir="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1"/>
          <p:cNvSpPr txBox="1">
            <a:spLocks/>
          </p:cNvSpPr>
          <p:nvPr/>
        </p:nvSpPr>
        <p:spPr>
          <a:xfrm>
            <a:off x="1097280" y="286603"/>
            <a:ext cx="10058400" cy="1450757"/>
          </a:xfrm>
          <a:prstGeom prst="rect">
            <a:avLst/>
          </a:prstGeom>
        </p:spPr>
        <p:txBody>
          <a:bodyPr vert="horz" lIns="91440" tIns="45720" rIns="91440" bIns="45720" rtlCol="0" anchor="b">
            <a:norm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ctr"/>
            <a:r>
              <a:rPr lang="es-ES" smtClean="0"/>
              <a:t>ANÁLISIS DE RESULTADOS</a:t>
            </a:r>
            <a:endParaRPr lang="es-ES" dirty="0"/>
          </a:p>
        </p:txBody>
      </p:sp>
      <p:sp>
        <p:nvSpPr>
          <p:cNvPr id="4" name="Rectángulo redondeado 3"/>
          <p:cNvSpPr/>
          <p:nvPr/>
        </p:nvSpPr>
        <p:spPr>
          <a:xfrm>
            <a:off x="1097280" y="286603"/>
            <a:ext cx="1648496" cy="888642"/>
          </a:xfrm>
          <a:prstGeom prst="roundRect">
            <a:avLst/>
          </a:prstGeom>
          <a:solidFill>
            <a:srgbClr val="92D050"/>
          </a:solidFill>
          <a:ln>
            <a:solidFill>
              <a:srgbClr val="92D050"/>
            </a:solidFill>
          </a:ln>
        </p:spPr>
        <p:style>
          <a:lnRef idx="1">
            <a:schemeClr val="accent1"/>
          </a:lnRef>
          <a:fillRef idx="2">
            <a:schemeClr val="accent1"/>
          </a:fillRef>
          <a:effectRef idx="1">
            <a:schemeClr val="accent1"/>
          </a:effectRef>
          <a:fontRef idx="minor">
            <a:schemeClr val="dk1"/>
          </a:fontRef>
        </p:style>
        <p:txBody>
          <a:bodyPr rtlCol="0" anchor="ctr"/>
          <a:lstStyle/>
          <a:p>
            <a:pPr algn="ctr"/>
            <a:r>
              <a:rPr lang="es-ES" sz="2600" dirty="0" smtClean="0"/>
              <a:t>FASE III</a:t>
            </a:r>
            <a:endParaRPr lang="es-ES" sz="2600" dirty="0"/>
          </a:p>
        </p:txBody>
      </p:sp>
      <p:sp>
        <p:nvSpPr>
          <p:cNvPr id="5" name="Rectángulo redondeado 4"/>
          <p:cNvSpPr/>
          <p:nvPr/>
        </p:nvSpPr>
        <p:spPr>
          <a:xfrm>
            <a:off x="4219081" y="286603"/>
            <a:ext cx="2601533" cy="51515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dirty="0" smtClean="0"/>
              <a:t>ACTIVIDAD 4</a:t>
            </a:r>
            <a:endParaRPr lang="es-ES" dirty="0"/>
          </a:p>
        </p:txBody>
      </p:sp>
      <p:pic>
        <p:nvPicPr>
          <p:cNvPr id="2" name="Imagen 1"/>
          <p:cNvPicPr>
            <a:picLocks noChangeAspect="1"/>
          </p:cNvPicPr>
          <p:nvPr/>
        </p:nvPicPr>
        <p:blipFill>
          <a:blip r:embed="rId2"/>
          <a:stretch>
            <a:fillRect/>
          </a:stretch>
        </p:blipFill>
        <p:spPr>
          <a:xfrm>
            <a:off x="1097280" y="1656676"/>
            <a:ext cx="5855697" cy="4865447"/>
          </a:xfrm>
          <a:prstGeom prst="rect">
            <a:avLst/>
          </a:prstGeom>
          <a:ln>
            <a:noFill/>
          </a:ln>
          <a:effectLst>
            <a:softEdge rad="112500"/>
          </a:effectLst>
        </p:spPr>
      </p:pic>
      <p:sp>
        <p:nvSpPr>
          <p:cNvPr id="7" name="Flecha derecha 6">
            <a:hlinkClick r:id="rId3" action="ppaction://hlinksldjump"/>
          </p:cNvPr>
          <p:cNvSpPr/>
          <p:nvPr/>
        </p:nvSpPr>
        <p:spPr>
          <a:xfrm>
            <a:off x="11639774" y="5916706"/>
            <a:ext cx="368449" cy="34962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pic>
        <p:nvPicPr>
          <p:cNvPr id="6" name="Imagen 5"/>
          <p:cNvPicPr>
            <a:picLocks noChangeAspect="1"/>
          </p:cNvPicPr>
          <p:nvPr/>
        </p:nvPicPr>
        <p:blipFill>
          <a:blip r:embed="rId4"/>
          <a:stretch>
            <a:fillRect/>
          </a:stretch>
        </p:blipFill>
        <p:spPr>
          <a:xfrm>
            <a:off x="7431083" y="1737360"/>
            <a:ext cx="3966644" cy="4784764"/>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1106068310"/>
      </p:ext>
    </p:extLst>
  </p:cSld>
  <p:clrMapOvr>
    <a:masterClrMapping/>
  </p:clrMapOvr>
  <p:transition spd="slow">
    <p:strips/>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redondeado 3"/>
          <p:cNvSpPr/>
          <p:nvPr/>
        </p:nvSpPr>
        <p:spPr>
          <a:xfrm>
            <a:off x="1210614" y="721217"/>
            <a:ext cx="1648496" cy="888642"/>
          </a:xfrm>
          <a:prstGeom prst="roundRect">
            <a:avLst/>
          </a:prstGeom>
          <a:solidFill>
            <a:srgbClr val="92D050"/>
          </a:solidFill>
          <a:ln>
            <a:solidFill>
              <a:srgbClr val="92D050"/>
            </a:solidFill>
          </a:ln>
        </p:spPr>
        <p:style>
          <a:lnRef idx="1">
            <a:schemeClr val="accent1"/>
          </a:lnRef>
          <a:fillRef idx="2">
            <a:schemeClr val="accent1"/>
          </a:fillRef>
          <a:effectRef idx="1">
            <a:schemeClr val="accent1"/>
          </a:effectRef>
          <a:fontRef idx="minor">
            <a:schemeClr val="dk1"/>
          </a:fontRef>
        </p:style>
        <p:txBody>
          <a:bodyPr rtlCol="0" anchor="ctr"/>
          <a:lstStyle/>
          <a:p>
            <a:pPr algn="ctr"/>
            <a:r>
              <a:rPr lang="es-ES" sz="2600" dirty="0" smtClean="0"/>
              <a:t>FASE III</a:t>
            </a:r>
            <a:endParaRPr lang="es-ES" sz="2600" dirty="0"/>
          </a:p>
        </p:txBody>
      </p:sp>
      <p:sp>
        <p:nvSpPr>
          <p:cNvPr id="5" name="Rectángulo redondeado 4"/>
          <p:cNvSpPr/>
          <p:nvPr/>
        </p:nvSpPr>
        <p:spPr>
          <a:xfrm>
            <a:off x="3734873" y="743705"/>
            <a:ext cx="2601533" cy="51515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dirty="0" smtClean="0"/>
              <a:t>ACTIVIDAD 5</a:t>
            </a:r>
            <a:endParaRPr lang="es-ES" dirty="0"/>
          </a:p>
        </p:txBody>
      </p:sp>
      <p:sp>
        <p:nvSpPr>
          <p:cNvPr id="6" name="Rectángulo redondeado 5"/>
          <p:cNvSpPr/>
          <p:nvPr/>
        </p:nvSpPr>
        <p:spPr>
          <a:xfrm>
            <a:off x="7033745" y="743705"/>
            <a:ext cx="4188210" cy="60857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defTabSz="533400">
              <a:lnSpc>
                <a:spcPct val="90000"/>
              </a:lnSpc>
              <a:spcBef>
                <a:spcPct val="0"/>
              </a:spcBef>
              <a:spcAft>
                <a:spcPct val="35000"/>
              </a:spcAft>
            </a:pPr>
            <a:r>
              <a:rPr lang="es-CO" dirty="0"/>
              <a:t>Identificar razones de cambio </a:t>
            </a:r>
            <a:r>
              <a:rPr lang="es-CO" dirty="0" smtClean="0"/>
              <a:t>instantánea </a:t>
            </a:r>
            <a:r>
              <a:rPr lang="es-CO" dirty="0"/>
              <a:t>a partir de una situación problema</a:t>
            </a:r>
          </a:p>
        </p:txBody>
      </p:sp>
      <p:pic>
        <p:nvPicPr>
          <p:cNvPr id="7" name="Marcador de contenido 5"/>
          <p:cNvPicPr>
            <a:picLocks noChangeAspect="1"/>
          </p:cNvPicPr>
          <p:nvPr/>
        </p:nvPicPr>
        <p:blipFill rotWithShape="1">
          <a:blip r:embed="rId2" cstate="print">
            <a:extLst>
              <a:ext uri="{28A0092B-C50C-407E-A947-70E740481C1C}">
                <a14:useLocalDpi xmlns:a14="http://schemas.microsoft.com/office/drawing/2010/main" val="0"/>
              </a:ext>
            </a:extLst>
          </a:blip>
          <a:srcRect r="2341" b="6236"/>
          <a:stretch/>
        </p:blipFill>
        <p:spPr>
          <a:xfrm>
            <a:off x="7033745" y="1786894"/>
            <a:ext cx="3411022" cy="4504051"/>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8" name="Marcador de contenido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736073" y="3268120"/>
            <a:ext cx="4329479" cy="2434143"/>
          </a:xfrm>
          <a:prstGeom prst="rect">
            <a:avLst/>
          </a:prstGeom>
          <a:ln w="127000" cap="sq">
            <a:solidFill>
              <a:srgbClr val="000000"/>
            </a:solidFill>
            <a:miter lim="800000"/>
          </a:ln>
          <a:effectLst>
            <a:outerShdw blurRad="57150" dist="50800" dir="2700000" algn="tl" rotWithShape="0">
              <a:srgbClr val="000000">
                <a:alpha val="40000"/>
              </a:srgbClr>
            </a:outerShdw>
          </a:effectLst>
        </p:spPr>
      </p:pic>
      <p:sp>
        <p:nvSpPr>
          <p:cNvPr id="2" name="Rectángulo 1"/>
          <p:cNvSpPr/>
          <p:nvPr/>
        </p:nvSpPr>
        <p:spPr>
          <a:xfrm>
            <a:off x="1736073" y="5751798"/>
            <a:ext cx="4600333" cy="276999"/>
          </a:xfrm>
          <a:prstGeom prst="rect">
            <a:avLst/>
          </a:prstGeom>
        </p:spPr>
        <p:txBody>
          <a:bodyPr wrap="square">
            <a:spAutoFit/>
          </a:bodyPr>
          <a:lstStyle/>
          <a:p>
            <a:r>
              <a:rPr lang="es-ES" sz="1200" i="1" dirty="0" err="1" smtClean="0">
                <a:latin typeface="Arial" panose="020B0604020202020204" pitchFamily="34" charset="0"/>
                <a:ea typeface="Times New Roman" panose="02020603050405020304" pitchFamily="18" charset="0"/>
              </a:rPr>
              <a:t>Fuente:Video</a:t>
            </a:r>
            <a:r>
              <a:rPr lang="es-ES" sz="1200" i="1" dirty="0" smtClean="0">
                <a:latin typeface="Arial" panose="020B0604020202020204" pitchFamily="34" charset="0"/>
                <a:ea typeface="Times New Roman" panose="02020603050405020304" pitchFamily="18" charset="0"/>
              </a:rPr>
              <a:t> </a:t>
            </a:r>
            <a:r>
              <a:rPr lang="es-ES" sz="1200" dirty="0"/>
              <a:t>'Castrol EDGE Presenta… Cristiano Ronaldo al límite''</a:t>
            </a:r>
          </a:p>
        </p:txBody>
      </p:sp>
      <p:sp>
        <p:nvSpPr>
          <p:cNvPr id="9" name="Flecha derecha 8">
            <a:hlinkClick r:id="rId4" action="ppaction://hlinksldjump"/>
          </p:cNvPr>
          <p:cNvSpPr/>
          <p:nvPr/>
        </p:nvSpPr>
        <p:spPr>
          <a:xfrm>
            <a:off x="11639774" y="5916706"/>
            <a:ext cx="368449" cy="34962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pic>
        <p:nvPicPr>
          <p:cNvPr id="3" name="Imagen 2"/>
          <p:cNvPicPr>
            <a:picLocks noChangeAspect="1"/>
          </p:cNvPicPr>
          <p:nvPr/>
        </p:nvPicPr>
        <p:blipFill>
          <a:blip r:embed="rId5"/>
          <a:stretch>
            <a:fillRect/>
          </a:stretch>
        </p:blipFill>
        <p:spPr>
          <a:xfrm>
            <a:off x="7091764" y="1608762"/>
            <a:ext cx="4321196" cy="5249237"/>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10" name="Imagen 9"/>
          <p:cNvPicPr>
            <a:picLocks noChangeAspect="1"/>
          </p:cNvPicPr>
          <p:nvPr/>
        </p:nvPicPr>
        <p:blipFill>
          <a:blip r:embed="rId6"/>
          <a:stretch>
            <a:fillRect/>
          </a:stretch>
        </p:blipFill>
        <p:spPr>
          <a:xfrm>
            <a:off x="6743525" y="1786894"/>
            <a:ext cx="5017673" cy="4802165"/>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953651165"/>
      </p:ext>
    </p:extLst>
  </p:cSld>
  <p:clrMapOvr>
    <a:masterClrMapping/>
  </p:clrMapOvr>
  <p:transition spd="slow">
    <p:strips dir="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nodeType="clickEffect">
                                  <p:stCondLst>
                                    <p:cond delay="0"/>
                                  </p:stCondLst>
                                  <p:childTnLst>
                                    <p:animEffect transition="out" filter="fade">
                                      <p:cBhvr>
                                        <p:cTn id="6" dur="500"/>
                                        <p:tgtEl>
                                          <p:spTgt spid="7"/>
                                        </p:tgtEl>
                                      </p:cBhvr>
                                    </p:animEffect>
                                    <p:set>
                                      <p:cBhvr>
                                        <p:cTn id="7" dur="1" fill="hold">
                                          <p:stCondLst>
                                            <p:cond delay="499"/>
                                          </p:stCondLst>
                                        </p:cTn>
                                        <p:tgtEl>
                                          <p:spTgt spid="7"/>
                                        </p:tgtEl>
                                        <p:attrNameLst>
                                          <p:attrName>style.visibility</p:attrName>
                                        </p:attrNameLst>
                                      </p:cBhvr>
                                      <p:to>
                                        <p:strVal val="hidden"/>
                                      </p:to>
                                    </p:se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additive="base">
                                        <p:cTn id="12" dur="500" fill="hold"/>
                                        <p:tgtEl>
                                          <p:spTgt spid="3"/>
                                        </p:tgtEl>
                                        <p:attrNameLst>
                                          <p:attrName>ppt_x</p:attrName>
                                        </p:attrNameLst>
                                      </p:cBhvr>
                                      <p:tavLst>
                                        <p:tav tm="0">
                                          <p:val>
                                            <p:strVal val="#ppt_x"/>
                                          </p:val>
                                        </p:tav>
                                        <p:tav tm="100000">
                                          <p:val>
                                            <p:strVal val="#ppt_x"/>
                                          </p:val>
                                        </p:tav>
                                      </p:tavLst>
                                    </p:anim>
                                    <p:anim calcmode="lin" valueType="num">
                                      <p:cBhvr additive="base">
                                        <p:cTn id="13"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14" presetClass="exit" presetSubtype="10" fill="hold" nodeType="clickEffect">
                                  <p:stCondLst>
                                    <p:cond delay="0"/>
                                  </p:stCondLst>
                                  <p:childTnLst>
                                    <p:animEffect transition="out" filter="randombar(horizontal)">
                                      <p:cBhvr>
                                        <p:cTn id="17" dur="500"/>
                                        <p:tgtEl>
                                          <p:spTgt spid="3"/>
                                        </p:tgtEl>
                                      </p:cBhvr>
                                    </p:animEffect>
                                    <p:set>
                                      <p:cBhvr>
                                        <p:cTn id="18" dur="1" fill="hold">
                                          <p:stCondLst>
                                            <p:cond delay="499"/>
                                          </p:stCondLst>
                                        </p:cTn>
                                        <p:tgtEl>
                                          <p:spTgt spid="3"/>
                                        </p:tgtEl>
                                        <p:attrNameLst>
                                          <p:attrName>style.visibility</p:attrName>
                                        </p:attrNameLst>
                                      </p:cBhvr>
                                      <p:to>
                                        <p:strVal val="hidden"/>
                                      </p:to>
                                    </p:set>
                                  </p:childTnLst>
                                </p:cTn>
                              </p:par>
                            </p:childTnLst>
                          </p:cTn>
                        </p:par>
                      </p:childTnLst>
                    </p:cTn>
                  </p:par>
                  <p:par>
                    <p:cTn id="19" fill="hold">
                      <p:stCondLst>
                        <p:cond delay="indefinite"/>
                      </p:stCondLst>
                      <p:childTnLst>
                        <p:par>
                          <p:cTn id="20" fill="hold">
                            <p:stCondLst>
                              <p:cond delay="0"/>
                            </p:stCondLst>
                            <p:childTnLst>
                              <p:par>
                                <p:cTn id="21" presetID="42" presetClass="entr" presetSubtype="0" fill="hold" nodeType="clickEffect">
                                  <p:stCondLst>
                                    <p:cond delay="0"/>
                                  </p:stCondLst>
                                  <p:childTnLst>
                                    <p:set>
                                      <p:cBhvr>
                                        <p:cTn id="22" dur="1" fill="hold">
                                          <p:stCondLst>
                                            <p:cond delay="0"/>
                                          </p:stCondLst>
                                        </p:cTn>
                                        <p:tgtEl>
                                          <p:spTgt spid="10"/>
                                        </p:tgtEl>
                                        <p:attrNameLst>
                                          <p:attrName>style.visibility</p:attrName>
                                        </p:attrNameLst>
                                      </p:cBhvr>
                                      <p:to>
                                        <p:strVal val="visible"/>
                                      </p:to>
                                    </p:set>
                                    <p:animEffect transition="in" filter="fade">
                                      <p:cBhvr>
                                        <p:cTn id="23" dur="1000"/>
                                        <p:tgtEl>
                                          <p:spTgt spid="10"/>
                                        </p:tgtEl>
                                      </p:cBhvr>
                                    </p:animEffect>
                                    <p:anim calcmode="lin" valueType="num">
                                      <p:cBhvr>
                                        <p:cTn id="24" dur="1000" fill="hold"/>
                                        <p:tgtEl>
                                          <p:spTgt spid="10"/>
                                        </p:tgtEl>
                                        <p:attrNameLst>
                                          <p:attrName>ppt_x</p:attrName>
                                        </p:attrNameLst>
                                      </p:cBhvr>
                                      <p:tavLst>
                                        <p:tav tm="0">
                                          <p:val>
                                            <p:strVal val="#ppt_x"/>
                                          </p:val>
                                        </p:tav>
                                        <p:tav tm="100000">
                                          <p:val>
                                            <p:strVal val="#ppt_x"/>
                                          </p:val>
                                        </p:tav>
                                      </p:tavLst>
                                    </p:anim>
                                    <p:anim calcmode="lin" valueType="num">
                                      <p:cBhvr>
                                        <p:cTn id="25"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p:cNvPicPr>
            <a:picLocks noChangeAspect="1"/>
          </p:cNvPicPr>
          <p:nvPr/>
        </p:nvPicPr>
        <p:blipFill>
          <a:blip r:embed="rId2"/>
          <a:stretch>
            <a:fillRect/>
          </a:stretch>
        </p:blipFill>
        <p:spPr>
          <a:xfrm>
            <a:off x="75304" y="18767"/>
            <a:ext cx="1507044" cy="148037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2" name="Título 1"/>
          <p:cNvSpPr>
            <a:spLocks noGrp="1"/>
          </p:cNvSpPr>
          <p:nvPr>
            <p:ph type="ctrTitle"/>
          </p:nvPr>
        </p:nvSpPr>
        <p:spPr>
          <a:xfrm>
            <a:off x="1097280" y="758952"/>
            <a:ext cx="10352038" cy="3566160"/>
          </a:xfrm>
        </p:spPr>
        <p:txBody>
          <a:bodyPr>
            <a:noAutofit/>
          </a:bodyPr>
          <a:lstStyle/>
          <a:p>
            <a:pPr algn="ctr"/>
            <a:r>
              <a:rPr lang="es-CO" sz="4600" b="1" dirty="0"/>
              <a:t>ESTRATEGIA DE ENSEÑANZA DEL CONCEPTO DE DERIVADA DESDE SITUACIONES PROBLEMA, TENIENDO COMO EJES LOS SISTEMAS DE REPRESENTACIÓN Y EL PENSAMIENTO VARIACIONAL</a:t>
            </a:r>
            <a:endParaRPr lang="es-ES" sz="4600" dirty="0"/>
          </a:p>
        </p:txBody>
      </p:sp>
      <p:sp>
        <p:nvSpPr>
          <p:cNvPr id="3" name="Subtítulo 2"/>
          <p:cNvSpPr>
            <a:spLocks noGrp="1"/>
          </p:cNvSpPr>
          <p:nvPr>
            <p:ph type="subTitle" idx="1"/>
          </p:nvPr>
        </p:nvSpPr>
        <p:spPr/>
        <p:txBody>
          <a:bodyPr>
            <a:normAutofit fontScale="62500" lnSpcReduction="20000"/>
          </a:bodyPr>
          <a:lstStyle/>
          <a:p>
            <a:endParaRPr lang="es-ES" dirty="0"/>
          </a:p>
          <a:p>
            <a:pPr algn="ctr"/>
            <a:r>
              <a:rPr lang="es-ES" sz="3600" b="1" dirty="0" smtClean="0"/>
              <a:t>Angie Dajana guarín linares</a:t>
            </a:r>
          </a:p>
          <a:p>
            <a:pPr algn="ctr"/>
            <a:r>
              <a:rPr lang="es-ES" sz="3600" b="1" dirty="0" smtClean="0"/>
              <a:t>Jeiver amadeo parrado rojas</a:t>
            </a:r>
            <a:endParaRPr lang="es-ES" sz="3600" b="1" dirty="0"/>
          </a:p>
        </p:txBody>
      </p:sp>
      <p:pic>
        <p:nvPicPr>
          <p:cNvPr id="4" name="Imagen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686135" y="4989330"/>
            <a:ext cx="1505865" cy="14796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103701078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ángulo redondeado 2"/>
          <p:cNvSpPr/>
          <p:nvPr/>
        </p:nvSpPr>
        <p:spPr>
          <a:xfrm>
            <a:off x="3734873" y="743705"/>
            <a:ext cx="2601533" cy="51515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dirty="0" smtClean="0"/>
              <a:t>ACTIVIDAD 6</a:t>
            </a:r>
            <a:endParaRPr lang="es-ES" dirty="0"/>
          </a:p>
        </p:txBody>
      </p:sp>
      <p:sp>
        <p:nvSpPr>
          <p:cNvPr id="4" name="Rectángulo redondeado 3"/>
          <p:cNvSpPr/>
          <p:nvPr/>
        </p:nvSpPr>
        <p:spPr>
          <a:xfrm>
            <a:off x="7033745" y="743705"/>
            <a:ext cx="4188210" cy="60857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defTabSz="533400">
              <a:lnSpc>
                <a:spcPct val="90000"/>
              </a:lnSpc>
              <a:spcBef>
                <a:spcPct val="0"/>
              </a:spcBef>
              <a:spcAft>
                <a:spcPct val="35000"/>
              </a:spcAft>
            </a:pPr>
            <a:r>
              <a:rPr lang="es-CO" dirty="0" smtClean="0"/>
              <a:t>Aplicación del concepto de limite en la solución de problemas</a:t>
            </a:r>
            <a:endParaRPr lang="es-CO" dirty="0"/>
          </a:p>
        </p:txBody>
      </p:sp>
      <p:sp>
        <p:nvSpPr>
          <p:cNvPr id="5" name="Rectángulo redondeado 4"/>
          <p:cNvSpPr/>
          <p:nvPr/>
        </p:nvSpPr>
        <p:spPr>
          <a:xfrm>
            <a:off x="1210614" y="721217"/>
            <a:ext cx="1648496" cy="888642"/>
          </a:xfrm>
          <a:prstGeom prst="roundRect">
            <a:avLst/>
          </a:prstGeom>
          <a:solidFill>
            <a:srgbClr val="92D050"/>
          </a:solidFill>
          <a:ln>
            <a:solidFill>
              <a:srgbClr val="92D050"/>
            </a:solidFill>
          </a:ln>
        </p:spPr>
        <p:style>
          <a:lnRef idx="1">
            <a:schemeClr val="accent1"/>
          </a:lnRef>
          <a:fillRef idx="2">
            <a:schemeClr val="accent1"/>
          </a:fillRef>
          <a:effectRef idx="1">
            <a:schemeClr val="accent1"/>
          </a:effectRef>
          <a:fontRef idx="minor">
            <a:schemeClr val="dk1"/>
          </a:fontRef>
        </p:style>
        <p:txBody>
          <a:bodyPr rtlCol="0" anchor="ctr"/>
          <a:lstStyle/>
          <a:p>
            <a:pPr algn="ctr"/>
            <a:r>
              <a:rPr lang="es-ES" sz="2600" dirty="0" smtClean="0"/>
              <a:t>FASE III</a:t>
            </a:r>
            <a:endParaRPr lang="es-ES" sz="2600" dirty="0"/>
          </a:p>
        </p:txBody>
      </p:sp>
      <p:pic>
        <p:nvPicPr>
          <p:cNvPr id="2" name="Imagen 1"/>
          <p:cNvPicPr>
            <a:picLocks noChangeAspect="1"/>
          </p:cNvPicPr>
          <p:nvPr/>
        </p:nvPicPr>
        <p:blipFill>
          <a:blip r:embed="rId2"/>
          <a:stretch>
            <a:fillRect/>
          </a:stretch>
        </p:blipFill>
        <p:spPr>
          <a:xfrm>
            <a:off x="1702663" y="1609859"/>
            <a:ext cx="5652878" cy="4765017"/>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6" name="Flecha derecha 5">
            <a:hlinkClick r:id="rId3" action="ppaction://hlinksldjump"/>
          </p:cNvPr>
          <p:cNvSpPr/>
          <p:nvPr/>
        </p:nvSpPr>
        <p:spPr>
          <a:xfrm>
            <a:off x="11639774" y="5916706"/>
            <a:ext cx="368449" cy="34962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7" name="Rectángulo 6"/>
          <p:cNvSpPr/>
          <p:nvPr/>
        </p:nvSpPr>
        <p:spPr>
          <a:xfrm>
            <a:off x="7730606" y="2792038"/>
            <a:ext cx="3909168" cy="1200329"/>
          </a:xfrm>
          <a:prstGeom prst="rect">
            <a:avLst/>
          </a:prstGeom>
        </p:spPr>
        <p:txBody>
          <a:bodyPr wrap="square">
            <a:spAutoFit/>
          </a:bodyPr>
          <a:lstStyle/>
          <a:p>
            <a:pPr algn="just"/>
            <a:r>
              <a:rPr lang="es-ES" dirty="0" smtClean="0"/>
              <a:t>El estudiante tiene un buen manejo del conocimiento tanto del concepto de limite como el de expresiones algebraicas.</a:t>
            </a:r>
            <a:endParaRPr lang="es-ES" dirty="0"/>
          </a:p>
        </p:txBody>
      </p:sp>
    </p:spTree>
    <p:extLst>
      <p:ext uri="{BB962C8B-B14F-4D97-AF65-F5344CB8AC3E}">
        <p14:creationId xmlns:p14="http://schemas.microsoft.com/office/powerpoint/2010/main" val="4061193213"/>
      </p:ext>
    </p:extLst>
  </p:cSld>
  <p:clrMapOvr>
    <a:masterClrMapping/>
  </p:clrMapOvr>
  <mc:AlternateContent xmlns:mc="http://schemas.openxmlformats.org/markup-compatibility/2006" xmlns:p14="http://schemas.microsoft.com/office/powerpoint/2010/main">
    <mc:Choice Requires="p14">
      <p:transition spd="slow" p14:dur="1500">
        <p:split dir="in"/>
      </p:transition>
    </mc:Choice>
    <mc:Fallback xmlns="">
      <p:transition spd="slow">
        <p:split dir="in"/>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ángulo redondeado 4"/>
          <p:cNvSpPr/>
          <p:nvPr/>
        </p:nvSpPr>
        <p:spPr>
          <a:xfrm>
            <a:off x="1210614" y="721217"/>
            <a:ext cx="1648496" cy="888642"/>
          </a:xfrm>
          <a:prstGeom prst="roundRect">
            <a:avLst/>
          </a:prstGeom>
          <a:solidFill>
            <a:srgbClr val="92D050"/>
          </a:solidFill>
          <a:ln>
            <a:solidFill>
              <a:srgbClr val="92D050"/>
            </a:solidFill>
          </a:ln>
        </p:spPr>
        <p:style>
          <a:lnRef idx="1">
            <a:schemeClr val="accent1"/>
          </a:lnRef>
          <a:fillRef idx="2">
            <a:schemeClr val="accent1"/>
          </a:fillRef>
          <a:effectRef idx="1">
            <a:schemeClr val="accent1"/>
          </a:effectRef>
          <a:fontRef idx="minor">
            <a:schemeClr val="dk1"/>
          </a:fontRef>
        </p:style>
        <p:txBody>
          <a:bodyPr rtlCol="0" anchor="ctr"/>
          <a:lstStyle/>
          <a:p>
            <a:pPr algn="ctr"/>
            <a:r>
              <a:rPr lang="es-ES" sz="2600" dirty="0" smtClean="0"/>
              <a:t>FASE III</a:t>
            </a:r>
            <a:endParaRPr lang="es-ES" sz="2600" dirty="0"/>
          </a:p>
        </p:txBody>
      </p:sp>
      <p:graphicFrame>
        <p:nvGraphicFramePr>
          <p:cNvPr id="11" name="Gráfico 10"/>
          <p:cNvGraphicFramePr/>
          <p:nvPr>
            <p:extLst>
              <p:ext uri="{D42A27DB-BD31-4B8C-83A1-F6EECF244321}">
                <p14:modId xmlns:p14="http://schemas.microsoft.com/office/powerpoint/2010/main" val="3085073827"/>
              </p:ext>
            </p:extLst>
          </p:nvPr>
        </p:nvGraphicFramePr>
        <p:xfrm>
          <a:off x="2859110" y="1609859"/>
          <a:ext cx="7305183" cy="4742695"/>
        </p:xfrm>
        <a:graphic>
          <a:graphicData uri="http://schemas.openxmlformats.org/drawingml/2006/chart">
            <c:chart xmlns:c="http://schemas.openxmlformats.org/drawingml/2006/chart" xmlns:r="http://schemas.openxmlformats.org/officeDocument/2006/relationships" r:id="rId2"/>
          </a:graphicData>
        </a:graphic>
      </p:graphicFrame>
      <p:sp>
        <p:nvSpPr>
          <p:cNvPr id="12" name="Título 11"/>
          <p:cNvSpPr>
            <a:spLocks noGrp="1"/>
          </p:cNvSpPr>
          <p:nvPr>
            <p:ph type="title"/>
          </p:nvPr>
        </p:nvSpPr>
        <p:spPr>
          <a:xfrm>
            <a:off x="3232596" y="286603"/>
            <a:ext cx="7923083" cy="1450757"/>
          </a:xfrm>
        </p:spPr>
        <p:txBody>
          <a:bodyPr/>
          <a:lstStyle/>
          <a:p>
            <a:r>
              <a:rPr lang="es-ES" dirty="0" smtClean="0"/>
              <a:t>NIVELES DE DESEMPEÑO</a:t>
            </a:r>
            <a:endParaRPr lang="es-ES" dirty="0"/>
          </a:p>
        </p:txBody>
      </p:sp>
      <p:sp>
        <p:nvSpPr>
          <p:cNvPr id="6" name="Flecha derecha 5">
            <a:hlinkClick r:id="rId3" action="ppaction://hlinksldjump"/>
          </p:cNvPr>
          <p:cNvSpPr/>
          <p:nvPr/>
        </p:nvSpPr>
        <p:spPr>
          <a:xfrm>
            <a:off x="11639774" y="5916706"/>
            <a:ext cx="368449" cy="34962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Tree>
    <p:extLst>
      <p:ext uri="{BB962C8B-B14F-4D97-AF65-F5344CB8AC3E}">
        <p14:creationId xmlns:p14="http://schemas.microsoft.com/office/powerpoint/2010/main" val="4277183944"/>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ángulo redondeado 4"/>
          <p:cNvSpPr/>
          <p:nvPr/>
        </p:nvSpPr>
        <p:spPr>
          <a:xfrm>
            <a:off x="1210614" y="721217"/>
            <a:ext cx="1648496" cy="888642"/>
          </a:xfrm>
          <a:prstGeom prst="roundRect">
            <a:avLst/>
          </a:prstGeom>
          <a:solidFill>
            <a:srgbClr val="92D050"/>
          </a:solidFill>
          <a:ln>
            <a:solidFill>
              <a:srgbClr val="92D050"/>
            </a:solidFill>
          </a:ln>
        </p:spPr>
        <p:style>
          <a:lnRef idx="1">
            <a:schemeClr val="accent1"/>
          </a:lnRef>
          <a:fillRef idx="2">
            <a:schemeClr val="accent1"/>
          </a:fillRef>
          <a:effectRef idx="1">
            <a:schemeClr val="accent1"/>
          </a:effectRef>
          <a:fontRef idx="minor">
            <a:schemeClr val="dk1"/>
          </a:fontRef>
        </p:style>
        <p:txBody>
          <a:bodyPr rtlCol="0" anchor="ctr"/>
          <a:lstStyle/>
          <a:p>
            <a:pPr algn="ctr"/>
            <a:r>
              <a:rPr lang="es-ES" sz="2600" dirty="0" smtClean="0"/>
              <a:t>FASE III</a:t>
            </a:r>
            <a:endParaRPr lang="es-ES" sz="2600" dirty="0"/>
          </a:p>
        </p:txBody>
      </p:sp>
      <p:sp>
        <p:nvSpPr>
          <p:cNvPr id="6" name="Título 5"/>
          <p:cNvSpPr>
            <a:spLocks noGrp="1"/>
          </p:cNvSpPr>
          <p:nvPr>
            <p:ph type="title"/>
          </p:nvPr>
        </p:nvSpPr>
        <p:spPr>
          <a:xfrm>
            <a:off x="3631842" y="286603"/>
            <a:ext cx="7523838" cy="1450757"/>
          </a:xfrm>
        </p:spPr>
        <p:txBody>
          <a:bodyPr/>
          <a:lstStyle/>
          <a:p>
            <a:r>
              <a:rPr lang="es-ES" dirty="0"/>
              <a:t>NIVELES DE DESEMPEÑO</a:t>
            </a:r>
          </a:p>
        </p:txBody>
      </p:sp>
      <p:graphicFrame>
        <p:nvGraphicFramePr>
          <p:cNvPr id="7" name="Gráfico 6"/>
          <p:cNvGraphicFramePr/>
          <p:nvPr>
            <p:extLst>
              <p:ext uri="{D42A27DB-BD31-4B8C-83A1-F6EECF244321}">
                <p14:modId xmlns:p14="http://schemas.microsoft.com/office/powerpoint/2010/main" val="3331243781"/>
              </p:ext>
            </p:extLst>
          </p:nvPr>
        </p:nvGraphicFramePr>
        <p:xfrm>
          <a:off x="628203" y="1865887"/>
          <a:ext cx="5167290" cy="3968243"/>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8" name="Gráfico 7"/>
          <p:cNvGraphicFramePr/>
          <p:nvPr>
            <p:extLst>
              <p:ext uri="{D42A27DB-BD31-4B8C-83A1-F6EECF244321}">
                <p14:modId xmlns:p14="http://schemas.microsoft.com/office/powerpoint/2010/main" val="2993788753"/>
              </p:ext>
            </p:extLst>
          </p:nvPr>
        </p:nvGraphicFramePr>
        <p:xfrm>
          <a:off x="6156101" y="1854558"/>
          <a:ext cx="5447763" cy="3979571"/>
        </p:xfrm>
        <a:graphic>
          <a:graphicData uri="http://schemas.openxmlformats.org/drawingml/2006/chart">
            <c:chart xmlns:c="http://schemas.openxmlformats.org/drawingml/2006/chart" xmlns:r="http://schemas.openxmlformats.org/officeDocument/2006/relationships" r:id="rId3"/>
          </a:graphicData>
        </a:graphic>
      </p:graphicFrame>
      <p:sp>
        <p:nvSpPr>
          <p:cNvPr id="10" name="Cara sonriente 9">
            <a:hlinkClick r:id="rId4" action="ppaction://hlinksldjump"/>
          </p:cNvPr>
          <p:cNvSpPr/>
          <p:nvPr/>
        </p:nvSpPr>
        <p:spPr>
          <a:xfrm>
            <a:off x="11537577" y="5849471"/>
            <a:ext cx="376518" cy="403412"/>
          </a:xfrm>
          <a:prstGeom prst="smileyFac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Tree>
    <p:extLst>
      <p:ext uri="{BB962C8B-B14F-4D97-AF65-F5344CB8AC3E}">
        <p14:creationId xmlns:p14="http://schemas.microsoft.com/office/powerpoint/2010/main" val="891347454"/>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ES" dirty="0" smtClean="0"/>
              <a:t>CONCLUSIONES</a:t>
            </a:r>
            <a:endParaRPr lang="es-ES" dirty="0"/>
          </a:p>
        </p:txBody>
      </p:sp>
      <p:sp>
        <p:nvSpPr>
          <p:cNvPr id="4" name="Marcador de contenido 3"/>
          <p:cNvSpPr>
            <a:spLocks noGrp="1"/>
          </p:cNvSpPr>
          <p:nvPr>
            <p:ph idx="1"/>
          </p:nvPr>
        </p:nvSpPr>
        <p:spPr>
          <a:xfrm>
            <a:off x="1097280" y="1845734"/>
            <a:ext cx="10058400" cy="4023360"/>
          </a:xfrm>
        </p:spPr>
        <p:txBody>
          <a:bodyPr/>
          <a:lstStyle/>
          <a:p>
            <a:pPr algn="just">
              <a:buFont typeface="Wingdings" panose="05000000000000000000" pitchFamily="2" charset="2"/>
              <a:buChar char="§"/>
            </a:pPr>
            <a:r>
              <a:rPr lang="es-CO" dirty="0" smtClean="0"/>
              <a:t>En </a:t>
            </a:r>
            <a:r>
              <a:rPr lang="es-CO" dirty="0"/>
              <a:t>la enseñanza de las matemáticas es preciso trabajar haciendo uso de métodos sencillos y prácticos, es por eso que esta propuesta para el desarrollo del concepto de la derivada se inicia desde una situación problema, luego se extraen situaciones matemáticas como son razones de cambio promedio, pendiente de una recta, la relación entre la razón de cambio promedio, la pendiente de la recta, razón de cambio instantánea y límite de una razón de cambio; llevando al estudiantes a conocer las diferentes representaciones del concepto y sus conceptos asociados. </a:t>
            </a:r>
            <a:endParaRPr lang="es-ES" dirty="0"/>
          </a:p>
          <a:p>
            <a:pPr algn="just">
              <a:buFont typeface="Wingdings" panose="05000000000000000000" pitchFamily="2" charset="2"/>
              <a:buChar char="§"/>
            </a:pPr>
            <a:r>
              <a:rPr lang="es-CO" dirty="0" smtClean="0"/>
              <a:t>Al </a:t>
            </a:r>
            <a:r>
              <a:rPr lang="es-CO" dirty="0"/>
              <a:t>realizar la validación de las actividades, se encontró que los estudiantes lograron un avance significativo en el proceso de apropiación de los conocimientos referidos a la derivada, puesto que al inicio se observó, bajo nivel y a medida que se aplicaban las actividades se fue  evidenciando un avance en la asimilación y apropiación del concepto de derivada.</a:t>
            </a:r>
          </a:p>
          <a:p>
            <a:endParaRPr lang="es-ES" dirty="0"/>
          </a:p>
        </p:txBody>
      </p:sp>
      <p:sp>
        <p:nvSpPr>
          <p:cNvPr id="5" name="Cara sonriente 4">
            <a:hlinkClick r:id="rId2" action="ppaction://hlinksldjump"/>
          </p:cNvPr>
          <p:cNvSpPr/>
          <p:nvPr/>
        </p:nvSpPr>
        <p:spPr>
          <a:xfrm>
            <a:off x="11416553" y="5862918"/>
            <a:ext cx="376518" cy="403412"/>
          </a:xfrm>
          <a:prstGeom prst="smileyFac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Tree>
    <p:extLst>
      <p:ext uri="{BB962C8B-B14F-4D97-AF65-F5344CB8AC3E}">
        <p14:creationId xmlns:p14="http://schemas.microsoft.com/office/powerpoint/2010/main" val="323269192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prestige"/>
      </p:transition>
    </mc:Choice>
    <mc:Fallback xmlns="">
      <p:transition spd="slow">
        <p:fade/>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ES" dirty="0" smtClean="0"/>
              <a:t>RECOMENDACIONES</a:t>
            </a:r>
            <a:endParaRPr lang="es-ES" dirty="0"/>
          </a:p>
        </p:txBody>
      </p:sp>
      <p:sp>
        <p:nvSpPr>
          <p:cNvPr id="3" name="Marcador de contenido 2"/>
          <p:cNvSpPr>
            <a:spLocks noGrp="1"/>
          </p:cNvSpPr>
          <p:nvPr>
            <p:ph idx="1"/>
          </p:nvPr>
        </p:nvSpPr>
        <p:spPr/>
        <p:txBody>
          <a:bodyPr>
            <a:normAutofit/>
          </a:bodyPr>
          <a:lstStyle/>
          <a:p>
            <a:pPr algn="just">
              <a:buFont typeface="Wingdings" panose="05000000000000000000" pitchFamily="2" charset="2"/>
              <a:buChar char="Ø"/>
            </a:pPr>
            <a:r>
              <a:rPr lang="es-CO" dirty="0" smtClean="0"/>
              <a:t>Es </a:t>
            </a:r>
            <a:r>
              <a:rPr lang="es-CO" dirty="0"/>
              <a:t>de tener en cuenta que el tiempo de aplicación de este proyecto fue muy corto, y no permitió que todos los estudiantes tuvieran un aprendizaje significativo, pues es preciso comprender que todos no van al mismo ritmo de aprendizaje, además de la necesidad de dar tiempo al aprendizaje de temas nuevos para lograr una verdadera apropiación  de acuerdo con </a:t>
            </a:r>
            <a:r>
              <a:rPr lang="es-CO" dirty="0" err="1"/>
              <a:t>Janvier</a:t>
            </a:r>
            <a:r>
              <a:rPr lang="es-CO" dirty="0"/>
              <a:t> (1987), las distintas representaciones son las que llevan a aprender un nuevo concepto; pero estas deben tener una relación para que el estudiante logre enlazarlas. </a:t>
            </a:r>
            <a:endParaRPr lang="es-ES" dirty="0"/>
          </a:p>
          <a:p>
            <a:pPr algn="just">
              <a:buFont typeface="Wingdings" panose="05000000000000000000" pitchFamily="2" charset="2"/>
              <a:buChar char="Ø"/>
            </a:pPr>
            <a:r>
              <a:rPr lang="es-CO" dirty="0" smtClean="0"/>
              <a:t>En </a:t>
            </a:r>
            <a:r>
              <a:rPr lang="es-CO" dirty="0"/>
              <a:t>la aplicación de actividades en las que se utilicen situaciones problemas es importante tener en cuenta, el tipo de situaciones y las herramientas que se pueden brindar a los estudiantes, para que puedan desarrollar de forma crítica y razonable su pensamiento, permitiéndole crear y suponer posibles soluciones a los diversos problemas que se le planteen y puedan construir conceptos propios no alejados de la realidad, teniendo en cuenta la necesidad y rigor que requiere tanto la enseñanza como el aprendizaje de la derivada.</a:t>
            </a:r>
            <a:endParaRPr lang="es-ES" dirty="0"/>
          </a:p>
          <a:p>
            <a:pPr>
              <a:buFont typeface="Wingdings" panose="05000000000000000000" pitchFamily="2" charset="2"/>
              <a:buChar char="§"/>
            </a:pPr>
            <a:endParaRPr lang="es-ES" dirty="0"/>
          </a:p>
        </p:txBody>
      </p:sp>
      <p:sp>
        <p:nvSpPr>
          <p:cNvPr id="4" name="Cara sonriente 3">
            <a:hlinkClick r:id="rId2" action="ppaction://hlinksldjump"/>
          </p:cNvPr>
          <p:cNvSpPr/>
          <p:nvPr/>
        </p:nvSpPr>
        <p:spPr>
          <a:xfrm>
            <a:off x="11416553" y="5862918"/>
            <a:ext cx="376518" cy="403412"/>
          </a:xfrm>
          <a:prstGeom prst="smileyFac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Tree>
    <p:extLst>
      <p:ext uri="{BB962C8B-B14F-4D97-AF65-F5344CB8AC3E}">
        <p14:creationId xmlns:p14="http://schemas.microsoft.com/office/powerpoint/2010/main" val="342475339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ES" dirty="0" smtClean="0"/>
              <a:t>REFERENTES BIBLIOGRAFICOS</a:t>
            </a:r>
            <a:endParaRPr lang="es-ES" dirty="0"/>
          </a:p>
        </p:txBody>
      </p:sp>
      <p:sp>
        <p:nvSpPr>
          <p:cNvPr id="3" name="Marcador de contenido 2"/>
          <p:cNvSpPr>
            <a:spLocks noGrp="1"/>
          </p:cNvSpPr>
          <p:nvPr>
            <p:ph idx="1"/>
          </p:nvPr>
        </p:nvSpPr>
        <p:spPr/>
        <p:txBody>
          <a:bodyPr/>
          <a:lstStyle/>
          <a:p>
            <a:pPr algn="just">
              <a:buFont typeface="Wingdings" panose="05000000000000000000" pitchFamily="2" charset="2"/>
              <a:buChar char="§"/>
            </a:pPr>
            <a:r>
              <a:rPr lang="es-ES" dirty="0"/>
              <a:t>Azcarate, C. (1990). La velocidad introducción al concepto de derivada. Tesis doctoral, Universidad autónoma de Barcelona. Reseña en Enseñanza de las ciencias.</a:t>
            </a:r>
          </a:p>
          <a:p>
            <a:pPr algn="just">
              <a:buFont typeface="Wingdings" panose="05000000000000000000" pitchFamily="2" charset="2"/>
              <a:buChar char="§"/>
            </a:pPr>
            <a:r>
              <a:rPr lang="es-ES" dirty="0"/>
              <a:t>Badillo, E. (2003). La derivada como objeto matemático y como objeto de enseñanza aprendizaje en profesores de matemática en ejercicio en Colombia. Tesis doctoral. Universidad autónoma de Barcelona.</a:t>
            </a:r>
          </a:p>
          <a:p>
            <a:pPr algn="just">
              <a:buFont typeface="Wingdings" panose="05000000000000000000" pitchFamily="2" charset="2"/>
              <a:buChar char="§"/>
            </a:pPr>
            <a:r>
              <a:rPr lang="es-ES" dirty="0"/>
              <a:t>Dolores, C. Una introducción de la derivada a través de la variación. México D.F. Grupo Editorial Iberoamérica</a:t>
            </a:r>
          </a:p>
          <a:p>
            <a:pPr algn="just">
              <a:buFont typeface="Wingdings" panose="05000000000000000000" pitchFamily="2" charset="2"/>
              <a:buChar char="§"/>
            </a:pPr>
            <a:r>
              <a:rPr lang="es-ES" dirty="0"/>
              <a:t>Londoño, Ivonne. (2012). Enfoques que privilegian los docentes de educación media para la enseñanza de la derivada.  Universidad de los Llanos.</a:t>
            </a:r>
          </a:p>
          <a:p>
            <a:endParaRPr lang="es-ES" dirty="0"/>
          </a:p>
        </p:txBody>
      </p:sp>
    </p:spTree>
    <p:extLst>
      <p:ext uri="{BB962C8B-B14F-4D97-AF65-F5344CB8AC3E}">
        <p14:creationId xmlns:p14="http://schemas.microsoft.com/office/powerpoint/2010/main" val="155596968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3250">
        <p15:prstTrans prst="origami"/>
      </p:transition>
    </mc:Choice>
    <mc:Fallback xmlns="">
      <p:transition spd="slow">
        <p:fade/>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rot="20292169">
            <a:off x="2223818" y="2290213"/>
            <a:ext cx="10058400" cy="1450757"/>
          </a:xfrm>
        </p:spPr>
        <p:txBody>
          <a:bodyPr>
            <a:normAutofit/>
          </a:bodyPr>
          <a:lstStyle/>
          <a:p>
            <a:r>
              <a:rPr lang="es-CO" sz="9600" dirty="0" smtClean="0">
                <a:latin typeface="Algerian" panose="04020705040A02060702" pitchFamily="82" charset="0"/>
              </a:rPr>
              <a:t>GRACIAS….</a:t>
            </a:r>
            <a:endParaRPr lang="es-CO" sz="9600" dirty="0">
              <a:latin typeface="Algerian" panose="04020705040A02060702" pitchFamily="82" charset="0"/>
            </a:endParaRPr>
          </a:p>
        </p:txBody>
      </p:sp>
    </p:spTree>
    <p:extLst>
      <p:ext uri="{BB962C8B-B14F-4D97-AF65-F5344CB8AC3E}">
        <p14:creationId xmlns:p14="http://schemas.microsoft.com/office/powerpoint/2010/main" val="3870430610"/>
      </p:ext>
    </p:extLst>
  </p:cSld>
  <p:clrMapOvr>
    <a:masterClrMapping/>
  </p:clrMapOvr>
  <mc:AlternateContent xmlns:mc="http://schemas.openxmlformats.org/markup-compatibility/2006" xmlns:p14="http://schemas.microsoft.com/office/powerpoint/2010/main">
    <mc:Choice Requires="p14">
      <p:transition spd="slow" p14:dur="3900">
        <p14:glitter pattern="hexagon"/>
      </p:transition>
    </mc:Choice>
    <mc:Fallback xmlns="">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p:cNvPicPr>
            <a:picLocks noChangeAspect="1"/>
          </p:cNvPicPr>
          <p:nvPr/>
        </p:nvPicPr>
        <p:blipFill>
          <a:blip r:embed="rId2"/>
          <a:stretch>
            <a:fillRect/>
          </a:stretch>
        </p:blipFill>
        <p:spPr>
          <a:xfrm>
            <a:off x="75304" y="18767"/>
            <a:ext cx="1507044" cy="148037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2" name="Título 1"/>
          <p:cNvSpPr>
            <a:spLocks noGrp="1"/>
          </p:cNvSpPr>
          <p:nvPr>
            <p:ph type="ctrTitle"/>
          </p:nvPr>
        </p:nvSpPr>
        <p:spPr>
          <a:xfrm>
            <a:off x="1100051" y="669702"/>
            <a:ext cx="10058400" cy="2766768"/>
          </a:xfrm>
        </p:spPr>
        <p:txBody>
          <a:bodyPr>
            <a:normAutofit fontScale="90000"/>
          </a:bodyPr>
          <a:lstStyle/>
          <a:p>
            <a:pPr algn="ctr"/>
            <a:r>
              <a:rPr lang="es-CO" sz="4800" b="1" dirty="0"/>
              <a:t>ESTRATEGIA DE ENSEÑANZA DEL CONCEPTO DE DERIVADA DESDE SITUACIONES PROBLEMA, TENIENDO COMO EJES LOS SISTEMAS DE REPRESENTACIÓN Y EL PENSAMIENTO VARIACIONAL</a:t>
            </a:r>
            <a:endParaRPr lang="es-ES" sz="4800" dirty="0"/>
          </a:p>
        </p:txBody>
      </p:sp>
      <p:sp>
        <p:nvSpPr>
          <p:cNvPr id="3" name="Subtítulo 2"/>
          <p:cNvSpPr>
            <a:spLocks noGrp="1"/>
          </p:cNvSpPr>
          <p:nvPr>
            <p:ph type="subTitle" idx="1"/>
          </p:nvPr>
        </p:nvSpPr>
        <p:spPr>
          <a:xfrm>
            <a:off x="3157997" y="3447160"/>
            <a:ext cx="5942507" cy="1143000"/>
          </a:xfrm>
        </p:spPr>
        <p:txBody>
          <a:bodyPr>
            <a:normAutofit fontScale="25000" lnSpcReduction="20000"/>
          </a:bodyPr>
          <a:lstStyle/>
          <a:p>
            <a:endParaRPr lang="es-ES" dirty="0"/>
          </a:p>
          <a:p>
            <a:r>
              <a:rPr lang="es-ES" sz="6200" b="1" dirty="0" smtClean="0"/>
              <a:t>EVALUADORES:</a:t>
            </a:r>
          </a:p>
          <a:p>
            <a:pPr algn="ctr"/>
            <a:r>
              <a:rPr lang="es-ES" sz="6200" b="1" dirty="0" smtClean="0"/>
              <a:t>LIC. FRANCISCO GUTIERREZ</a:t>
            </a:r>
          </a:p>
          <a:p>
            <a:pPr algn="ctr"/>
            <a:r>
              <a:rPr lang="es-ES" sz="6200" b="1" dirty="0" smtClean="0"/>
              <a:t>LIC. JAIME MONTESDEOCA</a:t>
            </a:r>
          </a:p>
          <a:p>
            <a:pPr algn="ctr"/>
            <a:endParaRPr lang="es-ES" sz="6200" b="1" dirty="0" smtClean="0"/>
          </a:p>
          <a:p>
            <a:pPr algn="ctr"/>
            <a:r>
              <a:rPr lang="es-CO" sz="6600" dirty="0">
                <a:cs typeface="Times New Roman" pitchFamily="18" charset="0"/>
              </a:rPr>
              <a:t>DIRECTORA:  </a:t>
            </a:r>
            <a:r>
              <a:rPr lang="es-CO" sz="6600" dirty="0">
                <a:latin typeface="Times New Roman" pitchFamily="18" charset="0"/>
                <a:cs typeface="Times New Roman" pitchFamily="18" charset="0"/>
              </a:rPr>
              <a:t>Lic. </a:t>
            </a:r>
            <a:r>
              <a:rPr lang="es-CO" sz="6600" dirty="0" err="1">
                <a:latin typeface="Times New Roman" pitchFamily="18" charset="0"/>
                <a:cs typeface="Times New Roman" pitchFamily="18" charset="0"/>
              </a:rPr>
              <a:t>Msc</a:t>
            </a:r>
            <a:r>
              <a:rPr lang="es-CO" sz="6600" dirty="0">
                <a:latin typeface="Times New Roman" pitchFamily="18" charset="0"/>
                <a:cs typeface="Times New Roman" pitchFamily="18" charset="0"/>
              </a:rPr>
              <a:t>. </a:t>
            </a:r>
            <a:r>
              <a:rPr lang="es-CO" sz="6600" dirty="0">
                <a:cs typeface="Times New Roman" pitchFamily="18" charset="0"/>
              </a:rPr>
              <a:t>IVONNE AMPARO LONDOÑO</a:t>
            </a:r>
            <a:r>
              <a:rPr lang="es-CO" sz="8000" dirty="0">
                <a:cs typeface="Times New Roman" pitchFamily="18" charset="0"/>
              </a:rPr>
              <a:t>  </a:t>
            </a:r>
          </a:p>
          <a:p>
            <a:pPr algn="ctr"/>
            <a:endParaRPr lang="es-ES" sz="6200" b="1" dirty="0"/>
          </a:p>
        </p:txBody>
      </p:sp>
      <p:pic>
        <p:nvPicPr>
          <p:cNvPr id="4" name="Imagen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686135" y="4989330"/>
            <a:ext cx="1505865" cy="14796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2060577027"/>
      </p:ext>
    </p:extLst>
  </p:cSld>
  <p:clrMapOvr>
    <a:masterClrMapping/>
  </p:clrMapOvr>
  <p:transition spd="slow">
    <p:comb/>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idx="4294967295"/>
          </p:nvPr>
        </p:nvSpPr>
        <p:spPr>
          <a:xfrm>
            <a:off x="2133600" y="261581"/>
            <a:ext cx="10058400" cy="1449387"/>
          </a:xfrm>
        </p:spPr>
        <p:txBody>
          <a:bodyPr/>
          <a:lstStyle/>
          <a:p>
            <a:r>
              <a:rPr lang="es-ES" dirty="0" smtClean="0"/>
              <a:t> </a:t>
            </a:r>
            <a:endParaRPr lang="es-ES" dirty="0"/>
          </a:p>
        </p:txBody>
      </p:sp>
      <p:sp>
        <p:nvSpPr>
          <p:cNvPr id="5" name="Marcador de contenido 4"/>
          <p:cNvSpPr>
            <a:spLocks noGrp="1"/>
          </p:cNvSpPr>
          <p:nvPr>
            <p:ph idx="4294967295"/>
          </p:nvPr>
        </p:nvSpPr>
        <p:spPr>
          <a:xfrm>
            <a:off x="2133600" y="1846263"/>
            <a:ext cx="10058400" cy="4022725"/>
          </a:xfrm>
        </p:spPr>
        <p:txBody>
          <a:bodyPr/>
          <a:lstStyle/>
          <a:p>
            <a:r>
              <a:rPr lang="es-ES" dirty="0" smtClean="0"/>
              <a:t> </a:t>
            </a:r>
            <a:endParaRPr lang="es-ES" dirty="0"/>
          </a:p>
        </p:txBody>
      </p:sp>
      <p:graphicFrame>
        <p:nvGraphicFramePr>
          <p:cNvPr id="6" name="Diagrama 5"/>
          <p:cNvGraphicFramePr/>
          <p:nvPr>
            <p:extLst>
              <p:ext uri="{D42A27DB-BD31-4B8C-83A1-F6EECF244321}">
                <p14:modId xmlns:p14="http://schemas.microsoft.com/office/powerpoint/2010/main" val="2075113504"/>
              </p:ext>
            </p:extLst>
          </p:nvPr>
        </p:nvGraphicFramePr>
        <p:xfrm>
          <a:off x="476519" y="128790"/>
          <a:ext cx="11307651" cy="61561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507447692"/>
      </p:ext>
    </p:extLst>
  </p:cSld>
  <p:clrMapOvr>
    <a:masterClrMapping/>
  </p:clrMapOvr>
  <mc:AlternateContent xmlns:mc="http://schemas.openxmlformats.org/markup-compatibility/2006" xmlns:p14="http://schemas.microsoft.com/office/powerpoint/2010/main">
    <mc:Choice Requires="p14">
      <p:transition spd="slow" p14:dur="4000">
        <p14:vortex dir="r"/>
      </p:transition>
    </mc:Choice>
    <mc:Fallback xmlns="">
      <p:transitio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ES" dirty="0" smtClean="0"/>
              <a:t>PRESENTACIÓN </a:t>
            </a:r>
            <a:endParaRPr lang="es-ES" dirty="0"/>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3333384389"/>
              </p:ext>
            </p:extLst>
          </p:nvPr>
        </p:nvGraphicFramePr>
        <p:xfrm>
          <a:off x="1097280" y="1833384"/>
          <a:ext cx="10236445" cy="445150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Flecha derecha 4">
            <a:hlinkClick r:id="rId7" action="ppaction://hlinksldjump"/>
          </p:cNvPr>
          <p:cNvSpPr/>
          <p:nvPr/>
        </p:nvSpPr>
        <p:spPr>
          <a:xfrm>
            <a:off x="11639774" y="5916706"/>
            <a:ext cx="368449" cy="34962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Tree>
    <p:extLst>
      <p:ext uri="{BB962C8B-B14F-4D97-AF65-F5344CB8AC3E}">
        <p14:creationId xmlns:p14="http://schemas.microsoft.com/office/powerpoint/2010/main" val="72260675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6000">
        <p15:prstTrans prst="curtains"/>
      </p:transition>
    </mc:Choice>
    <mc:Fallback xmlns="">
      <p:transition spd="slow">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ES" dirty="0" smtClean="0"/>
              <a:t>FORMULACIÓN DEL PROBLEMA</a:t>
            </a:r>
            <a:endParaRPr lang="es-ES" dirty="0"/>
          </a:p>
        </p:txBody>
      </p:sp>
      <p:sp>
        <p:nvSpPr>
          <p:cNvPr id="3" name="Marcador de contenido 2"/>
          <p:cNvSpPr>
            <a:spLocks noGrp="1"/>
          </p:cNvSpPr>
          <p:nvPr>
            <p:ph idx="1"/>
          </p:nvPr>
        </p:nvSpPr>
        <p:spPr>
          <a:xfrm>
            <a:off x="1648496" y="2459865"/>
            <a:ext cx="9079605" cy="3322750"/>
          </a:xfrm>
        </p:spPr>
        <p:txBody>
          <a:bodyPr/>
          <a:lstStyle/>
          <a:p>
            <a:pPr marL="0" indent="0" algn="just">
              <a:buNone/>
            </a:pPr>
            <a:r>
              <a:rPr lang="es-ES" sz="3200" dirty="0" smtClean="0"/>
              <a:t>¿</a:t>
            </a:r>
            <a:r>
              <a:rPr lang="es-ES" sz="3200" dirty="0"/>
              <a:t>Qué  tipo de situaciones problema utilizar para la enseñanza del concepto de derivada, que involucren los diferentes sistemas de representación y pensamiento variacional, en  estudiantes del grado once en la Institución Educativa Colegio Pablo Emilio Rivera?</a:t>
            </a:r>
          </a:p>
          <a:p>
            <a:endParaRPr lang="es-ES" dirty="0"/>
          </a:p>
        </p:txBody>
      </p:sp>
      <p:sp>
        <p:nvSpPr>
          <p:cNvPr id="4" name="Rectángulo redondeado 3"/>
          <p:cNvSpPr/>
          <p:nvPr/>
        </p:nvSpPr>
        <p:spPr>
          <a:xfrm>
            <a:off x="1287887" y="2343955"/>
            <a:ext cx="9672034" cy="3013656"/>
          </a:xfrm>
          <a:prstGeom prst="roundRect">
            <a:avLst/>
          </a:prstGeom>
          <a:no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b="1">
              <a:ln w="22225">
                <a:solidFill>
                  <a:schemeClr val="accent2"/>
                </a:solidFill>
                <a:prstDash val="solid"/>
              </a:ln>
              <a:solidFill>
                <a:schemeClr val="accent2">
                  <a:lumMod val="40000"/>
                  <a:lumOff val="60000"/>
                </a:schemeClr>
              </a:solidFill>
            </a:endParaRPr>
          </a:p>
        </p:txBody>
      </p:sp>
      <p:sp>
        <p:nvSpPr>
          <p:cNvPr id="5" name="Flecha derecha 4">
            <a:hlinkClick r:id="rId2" action="ppaction://hlinksldjump"/>
          </p:cNvPr>
          <p:cNvSpPr/>
          <p:nvPr/>
        </p:nvSpPr>
        <p:spPr>
          <a:xfrm>
            <a:off x="11639774" y="5916706"/>
            <a:ext cx="368449" cy="34962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Tree>
    <p:extLst>
      <p:ext uri="{BB962C8B-B14F-4D97-AF65-F5344CB8AC3E}">
        <p14:creationId xmlns:p14="http://schemas.microsoft.com/office/powerpoint/2010/main" val="1530099042"/>
      </p:ext>
    </p:extLst>
  </p:cSld>
  <p:clrMapOvr>
    <a:masterClrMapping/>
  </p:clrMapOvr>
  <p:transition spd="slow">
    <p:comb/>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ES" dirty="0" smtClean="0"/>
              <a:t>JUSTIFICACIÓN</a:t>
            </a:r>
            <a:endParaRPr lang="es-ES" dirty="0"/>
          </a:p>
        </p:txBody>
      </p:sp>
      <p:sp>
        <p:nvSpPr>
          <p:cNvPr id="3" name="Marcador de contenido 2"/>
          <p:cNvSpPr>
            <a:spLocks noGrp="1"/>
          </p:cNvSpPr>
          <p:nvPr>
            <p:ph idx="1"/>
          </p:nvPr>
        </p:nvSpPr>
        <p:spPr>
          <a:xfrm>
            <a:off x="1535161" y="2408350"/>
            <a:ext cx="9182637" cy="3606084"/>
          </a:xfrm>
        </p:spPr>
        <p:txBody>
          <a:bodyPr/>
          <a:lstStyle/>
          <a:p>
            <a:pPr algn="just"/>
            <a:r>
              <a:rPr lang="es-ES" sz="2800" dirty="0"/>
              <a:t>Este proyecto se realizo en procura de evidenciar la problemática que posee la Educación Matemática expuesta en los estatutos legales por el gobierno, es necesario analizar no solo sobre los procesos de la enseñanza, sino también sobre la apropiación conceptual de los estudiantes en dicha área del saber en general, y especialmente en cuanto a la derivada se refiere.</a:t>
            </a:r>
          </a:p>
          <a:p>
            <a:endParaRPr lang="es-ES" dirty="0"/>
          </a:p>
        </p:txBody>
      </p:sp>
      <p:sp>
        <p:nvSpPr>
          <p:cNvPr id="4" name="Rectángulo redondeado 3"/>
          <p:cNvSpPr/>
          <p:nvPr/>
        </p:nvSpPr>
        <p:spPr>
          <a:xfrm>
            <a:off x="1316220" y="2176531"/>
            <a:ext cx="9620518" cy="3181081"/>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5" name="Cara sonriente 4">
            <a:hlinkClick r:id="rId2" action="ppaction://hlinksldjump"/>
          </p:cNvPr>
          <p:cNvSpPr/>
          <p:nvPr/>
        </p:nvSpPr>
        <p:spPr>
          <a:xfrm>
            <a:off x="11416553" y="5862918"/>
            <a:ext cx="376518" cy="403412"/>
          </a:xfrm>
          <a:prstGeom prst="smileyFac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Tree>
    <p:extLst>
      <p:ext uri="{BB962C8B-B14F-4D97-AF65-F5344CB8AC3E}">
        <p14:creationId xmlns:p14="http://schemas.microsoft.com/office/powerpoint/2010/main" val="326166482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fallOver"/>
      </p:transition>
    </mc:Choice>
    <mc:Fallback xmlns="">
      <p:transition spd="slow">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ES" dirty="0" smtClean="0"/>
              <a:t>OBJETIVOS</a:t>
            </a:r>
            <a:endParaRPr lang="es-ES" dirty="0"/>
          </a:p>
        </p:txBody>
      </p:sp>
      <p:graphicFrame>
        <p:nvGraphicFramePr>
          <p:cNvPr id="7" name="Marcador de contenido 6"/>
          <p:cNvGraphicFramePr>
            <a:graphicFrameLocks noGrp="1"/>
          </p:cNvGraphicFramePr>
          <p:nvPr>
            <p:ph idx="1"/>
            <p:extLst>
              <p:ext uri="{D42A27DB-BD31-4B8C-83A1-F6EECF244321}">
                <p14:modId xmlns:p14="http://schemas.microsoft.com/office/powerpoint/2010/main" val="526672020"/>
              </p:ext>
            </p:extLst>
          </p:nvPr>
        </p:nvGraphicFramePr>
        <p:xfrm>
          <a:off x="1096963" y="1846263"/>
          <a:ext cx="10058400" cy="40227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Flecha derecha 3">
            <a:hlinkClick r:id="rId7" action="ppaction://hlinksldjump"/>
          </p:cNvPr>
          <p:cNvSpPr/>
          <p:nvPr/>
        </p:nvSpPr>
        <p:spPr>
          <a:xfrm>
            <a:off x="11639774" y="5916706"/>
            <a:ext cx="368449" cy="34962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Tree>
    <p:extLst>
      <p:ext uri="{BB962C8B-B14F-4D97-AF65-F5344CB8AC3E}">
        <p14:creationId xmlns:p14="http://schemas.microsoft.com/office/powerpoint/2010/main" val="283160501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fracture"/>
      </p:transition>
    </mc:Choice>
    <mc:Fallback xmlns="">
      <p:transition spd="slow">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ES" dirty="0"/>
              <a:t>OBJETIVOS</a:t>
            </a:r>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3301285677"/>
              </p:ext>
            </p:extLst>
          </p:nvPr>
        </p:nvGraphicFramePr>
        <p:xfrm>
          <a:off x="1096963" y="1846263"/>
          <a:ext cx="10058400" cy="40227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Cara sonriente 4">
            <a:hlinkClick r:id="rId7" action="ppaction://hlinksldjump"/>
          </p:cNvPr>
          <p:cNvSpPr/>
          <p:nvPr/>
        </p:nvSpPr>
        <p:spPr>
          <a:xfrm>
            <a:off x="11577918" y="5849471"/>
            <a:ext cx="376518" cy="403412"/>
          </a:xfrm>
          <a:prstGeom prst="smileyFac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Tree>
    <p:extLst>
      <p:ext uri="{BB962C8B-B14F-4D97-AF65-F5344CB8AC3E}">
        <p14:creationId xmlns:p14="http://schemas.microsoft.com/office/powerpoint/2010/main" val="320355096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fracture"/>
      </p:transition>
    </mc:Choice>
    <mc:Fallback xmlns="">
      <p:transition spd="slow">
        <p:fade/>
      </p:transition>
    </mc:Fallback>
  </mc:AlternateContent>
  <p:timing>
    <p:tnLst>
      <p:par>
        <p:cTn id="1" dur="indefinite" restart="never" nodeType="tmRoot"/>
      </p:par>
    </p:tnLst>
  </p:timing>
</p:sld>
</file>

<file path=ppt/theme/theme1.xml><?xml version="1.0" encoding="utf-8"?>
<a:theme xmlns:a="http://schemas.openxmlformats.org/drawingml/2006/main" name="Retrospección">
  <a:themeElements>
    <a:clrScheme name="Retrospección">
      <a:dk1>
        <a:sysClr val="windowText" lastClr="000000"/>
      </a:dk1>
      <a:lt1>
        <a:sysClr val="window" lastClr="FFFFFF"/>
      </a:lt1>
      <a:dk2>
        <a:srgbClr val="455F51"/>
      </a:dk2>
      <a:lt2>
        <a:srgbClr val="E2DFCC"/>
      </a:lt2>
      <a:accent1>
        <a:srgbClr val="99CB38"/>
      </a:accent1>
      <a:accent2>
        <a:srgbClr val="63A537"/>
      </a:accent2>
      <a:accent3>
        <a:srgbClr val="37A76F"/>
      </a:accent3>
      <a:accent4>
        <a:srgbClr val="44C1A3"/>
      </a:accent4>
      <a:accent5>
        <a:srgbClr val="4EB3CF"/>
      </a:accent5>
      <a:accent6>
        <a:srgbClr val="51C3F9"/>
      </a:accent6>
      <a:hlink>
        <a:srgbClr val="6B9F25"/>
      </a:hlink>
      <a:folHlink>
        <a:srgbClr val="B26B02"/>
      </a:folHlink>
    </a:clrScheme>
    <a:fontScheme name="Retrospección">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ción">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D26EA377-59BD-4C9C-9D94-EE8416EE4C79}"/>
    </a:ext>
  </a:extLst>
</a:theme>
</file>

<file path=docProps/app.xml><?xml version="1.0" encoding="utf-8"?>
<Properties xmlns="http://schemas.openxmlformats.org/officeDocument/2006/extended-properties" xmlns:vt="http://schemas.openxmlformats.org/officeDocument/2006/docPropsVTypes">
  <Template>Retrospect</Template>
  <TotalTime>1002</TotalTime>
  <Words>1629</Words>
  <Application>Microsoft Office PowerPoint</Application>
  <PresentationFormat>Panorámica</PresentationFormat>
  <Paragraphs>195</Paragraphs>
  <Slides>26</Slides>
  <Notes>0</Notes>
  <HiddenSlides>0</HiddenSlides>
  <MMClips>0</MMClips>
  <ScaleCrop>false</ScaleCrop>
  <HeadingPairs>
    <vt:vector size="6" baseType="variant">
      <vt:variant>
        <vt:lpstr>Fuentes usadas</vt:lpstr>
      </vt:variant>
      <vt:variant>
        <vt:i4>6</vt:i4>
      </vt:variant>
      <vt:variant>
        <vt:lpstr>Tema</vt:lpstr>
      </vt:variant>
      <vt:variant>
        <vt:i4>1</vt:i4>
      </vt:variant>
      <vt:variant>
        <vt:lpstr>Títulos de diapositiva</vt:lpstr>
      </vt:variant>
      <vt:variant>
        <vt:i4>26</vt:i4>
      </vt:variant>
    </vt:vector>
  </HeadingPairs>
  <TitlesOfParts>
    <vt:vector size="33" baseType="lpstr">
      <vt:lpstr>Algerian</vt:lpstr>
      <vt:lpstr>Arial</vt:lpstr>
      <vt:lpstr>Calibri</vt:lpstr>
      <vt:lpstr>Calibri Light</vt:lpstr>
      <vt:lpstr>Times New Roman</vt:lpstr>
      <vt:lpstr>Wingdings</vt:lpstr>
      <vt:lpstr>Retrospección</vt:lpstr>
      <vt:lpstr>ENSEÑANZA DEL CONCEPTO DE DERIVADA DESDE SITUACIONES PROBLEMA EN LA FORMACIÓN DE MAESTROS</vt:lpstr>
      <vt:lpstr>ESTRATEGIA DE ENSEÑANZA DEL CONCEPTO DE DERIVADA DESDE SITUACIONES PROBLEMA, TENIENDO COMO EJES LOS SISTEMAS DE REPRESENTACIÓN Y EL PENSAMIENTO VARIACIONAL</vt:lpstr>
      <vt:lpstr>ESTRATEGIA DE ENSEÑANZA DEL CONCEPTO DE DERIVADA DESDE SITUACIONES PROBLEMA, TENIENDO COMO EJES LOS SISTEMAS DE REPRESENTACIÓN Y EL PENSAMIENTO VARIACIONAL</vt:lpstr>
      <vt:lpstr> </vt:lpstr>
      <vt:lpstr>PRESENTACIÓN </vt:lpstr>
      <vt:lpstr>FORMULACIÓN DEL PROBLEMA</vt:lpstr>
      <vt:lpstr>JUSTIFICACIÓN</vt:lpstr>
      <vt:lpstr>OBJETIVOS</vt:lpstr>
      <vt:lpstr>OBJETIVOS</vt:lpstr>
      <vt:lpstr>METODOLOGIA</vt:lpstr>
      <vt:lpstr>MARCO TEORICO</vt:lpstr>
      <vt:lpstr>FASE DE DIAGNOSTICO</vt:lpstr>
      <vt:lpstr>ANÁLISIS DE PRE-TEST</vt:lpstr>
      <vt:lpstr>Presentación de PowerPoint</vt:lpstr>
      <vt:lpstr>ANÁLISIS DE RESULTADOS</vt:lpstr>
      <vt:lpstr>Presentación de PowerPoint</vt:lpstr>
      <vt:lpstr>Presentación de PowerPoint</vt:lpstr>
      <vt:lpstr>Presentación de PowerPoint</vt:lpstr>
      <vt:lpstr>Presentación de PowerPoint</vt:lpstr>
      <vt:lpstr>Presentación de PowerPoint</vt:lpstr>
      <vt:lpstr>NIVELES DE DESEMPEÑO</vt:lpstr>
      <vt:lpstr>NIVELES DE DESEMPEÑO</vt:lpstr>
      <vt:lpstr>CONCLUSIONES</vt:lpstr>
      <vt:lpstr>RECOMENDACIONES</vt:lpstr>
      <vt:lpstr>REFERENTES BIBLIOGRAFICOS</vt:lpstr>
      <vt:lpstr>GRACIAS….</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ENSEÑANZA DEL CONCEPTO DE DERIVADA DESDE SITUACIONES PROBLEMA EN LA FORMACIÓN DE MAESTROS</dc:title>
  <dc:creator>Nana Linares</dc:creator>
  <cp:lastModifiedBy>HP</cp:lastModifiedBy>
  <cp:revision>48</cp:revision>
  <dcterms:created xsi:type="dcterms:W3CDTF">2015-06-08T14:13:48Z</dcterms:created>
  <dcterms:modified xsi:type="dcterms:W3CDTF">2015-06-12T02:12:47Z</dcterms:modified>
</cp:coreProperties>
</file>